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 id="2147483657" r:id="rId2"/>
    <p:sldMasterId id="2147483653" r:id="rId3"/>
  </p:sldMasterIdLst>
  <p:notesMasterIdLst>
    <p:notesMasterId r:id="rId5"/>
  </p:notesMasterIdLst>
  <p:handoutMasterIdLst>
    <p:handoutMasterId r:id="rId6"/>
  </p:handoutMasterIdLst>
  <p:sldIdLst>
    <p:sldId id="256" r:id="rId4"/>
  </p:sldIdLst>
  <p:sldSz cx="43891200" cy="32918400"/>
  <p:notesSz cx="6858000" cy="9144000"/>
  <p:defaultTextStyle>
    <a:defPPr>
      <a:defRPr lang="en-US"/>
    </a:defPPr>
    <a:lvl1pPr marL="0" algn="l" defTabSz="4388900" rtl="0" eaLnBrk="1" latinLnBrk="0" hangingPunct="1">
      <a:defRPr sz="8600" kern="1200">
        <a:solidFill>
          <a:schemeClr val="tx1"/>
        </a:solidFill>
        <a:latin typeface="+mn-lt"/>
        <a:ea typeface="+mn-ea"/>
        <a:cs typeface="+mn-cs"/>
      </a:defRPr>
    </a:lvl1pPr>
    <a:lvl2pPr marL="2194451" algn="l" defTabSz="4388900" rtl="0" eaLnBrk="1" latinLnBrk="0" hangingPunct="1">
      <a:defRPr sz="8600" kern="1200">
        <a:solidFill>
          <a:schemeClr val="tx1"/>
        </a:solidFill>
        <a:latin typeface="+mn-lt"/>
        <a:ea typeface="+mn-ea"/>
        <a:cs typeface="+mn-cs"/>
      </a:defRPr>
    </a:lvl2pPr>
    <a:lvl3pPr marL="4388900" algn="l" defTabSz="4388900" rtl="0" eaLnBrk="1" latinLnBrk="0" hangingPunct="1">
      <a:defRPr sz="8600" kern="1200">
        <a:solidFill>
          <a:schemeClr val="tx1"/>
        </a:solidFill>
        <a:latin typeface="+mn-lt"/>
        <a:ea typeface="+mn-ea"/>
        <a:cs typeface="+mn-cs"/>
      </a:defRPr>
    </a:lvl3pPr>
    <a:lvl4pPr marL="6583351" algn="l" defTabSz="4388900" rtl="0" eaLnBrk="1" latinLnBrk="0" hangingPunct="1">
      <a:defRPr sz="8600" kern="1200">
        <a:solidFill>
          <a:schemeClr val="tx1"/>
        </a:solidFill>
        <a:latin typeface="+mn-lt"/>
        <a:ea typeface="+mn-ea"/>
        <a:cs typeface="+mn-cs"/>
      </a:defRPr>
    </a:lvl4pPr>
    <a:lvl5pPr marL="8777801" algn="l" defTabSz="4388900" rtl="0" eaLnBrk="1" latinLnBrk="0" hangingPunct="1">
      <a:defRPr sz="8600" kern="1200">
        <a:solidFill>
          <a:schemeClr val="tx1"/>
        </a:solidFill>
        <a:latin typeface="+mn-lt"/>
        <a:ea typeface="+mn-ea"/>
        <a:cs typeface="+mn-cs"/>
      </a:defRPr>
    </a:lvl5pPr>
    <a:lvl6pPr marL="10972252" algn="l" defTabSz="4388900" rtl="0" eaLnBrk="1" latinLnBrk="0" hangingPunct="1">
      <a:defRPr sz="8600" kern="1200">
        <a:solidFill>
          <a:schemeClr val="tx1"/>
        </a:solidFill>
        <a:latin typeface="+mn-lt"/>
        <a:ea typeface="+mn-ea"/>
        <a:cs typeface="+mn-cs"/>
      </a:defRPr>
    </a:lvl6pPr>
    <a:lvl7pPr marL="13166703" algn="l" defTabSz="4388900" rtl="0" eaLnBrk="1" latinLnBrk="0" hangingPunct="1">
      <a:defRPr sz="8600" kern="1200">
        <a:solidFill>
          <a:schemeClr val="tx1"/>
        </a:solidFill>
        <a:latin typeface="+mn-lt"/>
        <a:ea typeface="+mn-ea"/>
        <a:cs typeface="+mn-cs"/>
      </a:defRPr>
    </a:lvl7pPr>
    <a:lvl8pPr marL="15361152" algn="l" defTabSz="4388900" rtl="0" eaLnBrk="1" latinLnBrk="0" hangingPunct="1">
      <a:defRPr sz="8600" kern="1200">
        <a:solidFill>
          <a:schemeClr val="tx1"/>
        </a:solidFill>
        <a:latin typeface="+mn-lt"/>
        <a:ea typeface="+mn-ea"/>
        <a:cs typeface="+mn-cs"/>
      </a:defRPr>
    </a:lvl8pPr>
    <a:lvl9pPr marL="17555603" algn="l" defTabSz="4388900" rtl="0" eaLnBrk="1" latinLnBrk="0" hangingPunct="1">
      <a:defRPr sz="86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18">
          <p15:clr>
            <a:srgbClr val="A4A3A4"/>
          </p15:clr>
        </p15:guide>
        <p15:guide id="2" orient="horz" pos="288">
          <p15:clr>
            <a:srgbClr val="A4A3A4"/>
          </p15:clr>
        </p15:guide>
        <p15:guide id="3" orient="horz" pos="20160">
          <p15:clr>
            <a:srgbClr val="A4A3A4"/>
          </p15:clr>
        </p15:guide>
        <p15:guide id="4" orient="horz">
          <p15:clr>
            <a:srgbClr val="A4A3A4"/>
          </p15:clr>
        </p15:guide>
        <p15:guide id="5" pos="581">
          <p15:clr>
            <a:srgbClr val="A4A3A4"/>
          </p15:clr>
        </p15:guide>
        <p15:guide id="6" pos="27069">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KOTOULAS" initials="AK" lastIdx="2" clrIdx="0"/>
  <p:cmAuthor id="1" name="A.KOTOULAS" initials="HELP" lastIdx="1" clrIdx="1"/>
  <p:cmAuthor id="2" name="A.KOTOULAS" initials="HELP - " lastIdx="1" clrIdx="2"/>
  <p:cmAuthor id="3" name="PosterPresentations.com - 510.649.3001" initials="HELP - " lastIdx="1"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3F5FA"/>
    <a:srgbClr val="CDD2DE"/>
    <a:srgbClr val="E3E9E5"/>
    <a:srgbClr val="EAEAEA"/>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658" autoAdjust="0"/>
    <p:restoredTop sz="94701" autoAdjust="0"/>
  </p:normalViewPr>
  <p:slideViewPr>
    <p:cSldViewPr snapToGrid="0" snapToObjects="1" showGuides="1">
      <p:cViewPr>
        <p:scale>
          <a:sx n="20" d="100"/>
          <a:sy n="20" d="100"/>
        </p:scale>
        <p:origin x="2346" y="396"/>
      </p:cViewPr>
      <p:guideLst>
        <p:guide orient="horz" pos="3318"/>
        <p:guide orient="horz" pos="288"/>
        <p:guide orient="horz" pos="20160"/>
        <p:guide orient="horz"/>
        <p:guide pos="581"/>
        <p:guide pos="27069"/>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showGuides="1">
      <p:cViewPr varScale="1">
        <p:scale>
          <a:sx n="79" d="100"/>
          <a:sy n="79" d="100"/>
        </p:scale>
        <p:origin x="-3768"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commentAuthors" Target="commentAuthor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11" Type="http://schemas.openxmlformats.org/officeDocument/2006/relationships/tableStyles" Target="tableStyles.xml"/><Relationship Id="rId5" Type="http://schemas.openxmlformats.org/officeDocument/2006/relationships/notesMaster" Target="notesMasters/notesMaster1.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image" Target="../media/image1.png"/><Relationship Id="rId4" Type="http://schemas.openxmlformats.org/officeDocument/2006/relationships/image" Target="../media/image4.png"/></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image" Target="../media/image3.png"/><Relationship Id="rId4" Type="http://schemas.openxmlformats.org/officeDocument/2006/relationships/image" Target="../media/image2.png"/></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image" Target="../media/image3.png"/><Relationship Id="rId4" Type="http://schemas.openxmlformats.org/officeDocument/2006/relationships/image" Target="../media/image2.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158C5BC-9A70-462C-B28D-9600239EAC64}" type="datetimeFigureOut">
              <a:rPr lang="en-US" smtClean="0"/>
              <a:pPr/>
              <a:t>10/28/2019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9C131B7-05CA-4AEE-9267-6D0ED4DC84F3}" type="slidenum">
              <a:rPr lang="en-US" smtClean="0"/>
              <a:pPr/>
              <a:t>‹Nº›</a:t>
            </a:fld>
            <a:endParaRPr lang="en-US"/>
          </a:p>
        </p:txBody>
      </p:sp>
    </p:spTree>
    <p:extLst>
      <p:ext uri="{BB962C8B-B14F-4D97-AF65-F5344CB8AC3E}">
        <p14:creationId xmlns:p14="http://schemas.microsoft.com/office/powerpoint/2010/main" val="39740682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6CC2317-6751-4CD4-9995-8782DD78E936}" type="datetimeFigureOut">
              <a:rPr lang="en-US" smtClean="0"/>
              <a:pPr/>
              <a:t>10/28/2019</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A1A87D-CAF7-4BDC-A0D3-C0DBEDE81619}" type="slidenum">
              <a:rPr lang="en-US" smtClean="0"/>
              <a:pPr/>
              <a:t>‹Nº›</a:t>
            </a:fld>
            <a:endParaRPr lang="en-US" dirty="0"/>
          </a:p>
        </p:txBody>
      </p:sp>
    </p:spTree>
    <p:extLst>
      <p:ext uri="{BB962C8B-B14F-4D97-AF65-F5344CB8AC3E}">
        <p14:creationId xmlns:p14="http://schemas.microsoft.com/office/powerpoint/2010/main" val="2414637987"/>
      </p:ext>
    </p:extLst>
  </p:cSld>
  <p:clrMap bg1="lt1" tx1="dk1" bg2="lt2" tx2="dk2" accent1="accent1" accent2="accent2" accent3="accent3" accent4="accent4" accent5="accent5" accent6="accent6" hlink="hlink" folHlink="folHlink"/>
  <p:notesStyle>
    <a:lvl1pPr marL="0" algn="l" defTabSz="4388900" rtl="0" eaLnBrk="1" latinLnBrk="0" hangingPunct="1">
      <a:defRPr sz="5800" kern="1200">
        <a:solidFill>
          <a:schemeClr val="tx1"/>
        </a:solidFill>
        <a:latin typeface="+mn-lt"/>
        <a:ea typeface="+mn-ea"/>
        <a:cs typeface="+mn-cs"/>
      </a:defRPr>
    </a:lvl1pPr>
    <a:lvl2pPr marL="2194451" algn="l" defTabSz="4388900" rtl="0" eaLnBrk="1" latinLnBrk="0" hangingPunct="1">
      <a:defRPr sz="5800" kern="1200">
        <a:solidFill>
          <a:schemeClr val="tx1"/>
        </a:solidFill>
        <a:latin typeface="+mn-lt"/>
        <a:ea typeface="+mn-ea"/>
        <a:cs typeface="+mn-cs"/>
      </a:defRPr>
    </a:lvl2pPr>
    <a:lvl3pPr marL="4388900" algn="l" defTabSz="4388900" rtl="0" eaLnBrk="1" latinLnBrk="0" hangingPunct="1">
      <a:defRPr sz="5800" kern="1200">
        <a:solidFill>
          <a:schemeClr val="tx1"/>
        </a:solidFill>
        <a:latin typeface="+mn-lt"/>
        <a:ea typeface="+mn-ea"/>
        <a:cs typeface="+mn-cs"/>
      </a:defRPr>
    </a:lvl3pPr>
    <a:lvl4pPr marL="6583351" algn="l" defTabSz="4388900" rtl="0" eaLnBrk="1" latinLnBrk="0" hangingPunct="1">
      <a:defRPr sz="5800" kern="1200">
        <a:solidFill>
          <a:schemeClr val="tx1"/>
        </a:solidFill>
        <a:latin typeface="+mn-lt"/>
        <a:ea typeface="+mn-ea"/>
        <a:cs typeface="+mn-cs"/>
      </a:defRPr>
    </a:lvl4pPr>
    <a:lvl5pPr marL="8777801" algn="l" defTabSz="4388900" rtl="0" eaLnBrk="1" latinLnBrk="0" hangingPunct="1">
      <a:defRPr sz="5800" kern="1200">
        <a:solidFill>
          <a:schemeClr val="tx1"/>
        </a:solidFill>
        <a:latin typeface="+mn-lt"/>
        <a:ea typeface="+mn-ea"/>
        <a:cs typeface="+mn-cs"/>
      </a:defRPr>
    </a:lvl5pPr>
    <a:lvl6pPr marL="10972252" algn="l" defTabSz="4388900" rtl="0" eaLnBrk="1" latinLnBrk="0" hangingPunct="1">
      <a:defRPr sz="5800" kern="1200">
        <a:solidFill>
          <a:schemeClr val="tx1"/>
        </a:solidFill>
        <a:latin typeface="+mn-lt"/>
        <a:ea typeface="+mn-ea"/>
        <a:cs typeface="+mn-cs"/>
      </a:defRPr>
    </a:lvl6pPr>
    <a:lvl7pPr marL="13166703" algn="l" defTabSz="4388900" rtl="0" eaLnBrk="1" latinLnBrk="0" hangingPunct="1">
      <a:defRPr sz="5800" kern="1200">
        <a:solidFill>
          <a:schemeClr val="tx1"/>
        </a:solidFill>
        <a:latin typeface="+mn-lt"/>
        <a:ea typeface="+mn-ea"/>
        <a:cs typeface="+mn-cs"/>
      </a:defRPr>
    </a:lvl7pPr>
    <a:lvl8pPr marL="15361152" algn="l" defTabSz="4388900" rtl="0" eaLnBrk="1" latinLnBrk="0" hangingPunct="1">
      <a:defRPr sz="5800" kern="1200">
        <a:solidFill>
          <a:schemeClr val="tx1"/>
        </a:solidFill>
        <a:latin typeface="+mn-lt"/>
        <a:ea typeface="+mn-ea"/>
        <a:cs typeface="+mn-cs"/>
      </a:defRPr>
    </a:lvl8pPr>
    <a:lvl9pPr marL="17555603" algn="l" defTabSz="4388900" rtl="0" eaLnBrk="1" latinLnBrk="0" hangingPunct="1">
      <a:defRPr sz="58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6A1A87D-CAF7-4BDC-A0D3-C0DBEDE81619}" type="slidenum">
              <a:rPr lang="en-US" smtClean="0"/>
              <a:pPr/>
              <a:t>1</a:t>
            </a:fld>
            <a:endParaRPr lang="en-US" dirty="0"/>
          </a:p>
        </p:txBody>
      </p:sp>
    </p:spTree>
    <p:extLst>
      <p:ext uri="{BB962C8B-B14F-4D97-AF65-F5344CB8AC3E}">
        <p14:creationId xmlns:p14="http://schemas.microsoft.com/office/powerpoint/2010/main" val="24103070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tandard 4 columns">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904188" y="6378481"/>
            <a:ext cx="10056813"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6" name="Text Placeholder 5"/>
          <p:cNvSpPr>
            <a:spLocks noGrp="1"/>
          </p:cNvSpPr>
          <p:nvPr>
            <p:ph type="body" sz="quarter" idx="11" hasCustomPrompt="1"/>
          </p:nvPr>
        </p:nvSpPr>
        <p:spPr>
          <a:xfrm>
            <a:off x="922341" y="5548749"/>
            <a:ext cx="10048875" cy="754045"/>
          </a:xfrm>
          <a:prstGeom prst="rect">
            <a:avLst/>
          </a:prstGeom>
          <a:noFill/>
        </p:spPr>
        <p:txBody>
          <a:bodyPr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edit) INTRODUCTION or ABSTRACT</a:t>
            </a:r>
            <a:endParaRPr lang="en-US" dirty="0"/>
          </a:p>
        </p:txBody>
      </p:sp>
      <p:sp>
        <p:nvSpPr>
          <p:cNvPr id="20" name="Text Placeholder 5"/>
          <p:cNvSpPr>
            <a:spLocks noGrp="1"/>
          </p:cNvSpPr>
          <p:nvPr>
            <p:ph type="body" sz="quarter" idx="20" hasCustomPrompt="1"/>
          </p:nvPr>
        </p:nvSpPr>
        <p:spPr>
          <a:xfrm>
            <a:off x="922339" y="14212513"/>
            <a:ext cx="10050462"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edit)  OBJECTIVES</a:t>
            </a:r>
            <a:endParaRPr lang="en-US" dirty="0"/>
          </a:p>
        </p:txBody>
      </p:sp>
      <p:sp>
        <p:nvSpPr>
          <p:cNvPr id="21" name="Text Placeholder 3"/>
          <p:cNvSpPr>
            <a:spLocks noGrp="1"/>
          </p:cNvSpPr>
          <p:nvPr>
            <p:ph type="body" sz="quarter" idx="21" hasCustomPrompt="1"/>
          </p:nvPr>
        </p:nvSpPr>
        <p:spPr>
          <a:xfrm>
            <a:off x="11587165" y="6378481"/>
            <a:ext cx="10048874"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22" name="Text Placeholder 5"/>
          <p:cNvSpPr>
            <a:spLocks noGrp="1"/>
          </p:cNvSpPr>
          <p:nvPr>
            <p:ph type="body" sz="quarter" idx="22" hasCustomPrompt="1"/>
          </p:nvPr>
        </p:nvSpPr>
        <p:spPr>
          <a:xfrm>
            <a:off x="11587166" y="5548749"/>
            <a:ext cx="10048875" cy="754045"/>
          </a:xfrm>
          <a:prstGeom prst="rect">
            <a:avLst/>
          </a:prstGeom>
          <a:noFill/>
        </p:spPr>
        <p:txBody>
          <a:bodyPr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edit)  MATERIALS &amp; METHODS</a:t>
            </a:r>
            <a:endParaRPr lang="en-US" dirty="0"/>
          </a:p>
        </p:txBody>
      </p:sp>
      <p:sp>
        <p:nvSpPr>
          <p:cNvPr id="23" name="Text Placeholder 3"/>
          <p:cNvSpPr>
            <a:spLocks noGrp="1"/>
          </p:cNvSpPr>
          <p:nvPr>
            <p:ph type="body" sz="quarter" idx="23" hasCustomPrompt="1"/>
          </p:nvPr>
        </p:nvSpPr>
        <p:spPr>
          <a:xfrm>
            <a:off x="22258339" y="6378481"/>
            <a:ext cx="10048874"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24" name="Text Placeholder 5"/>
          <p:cNvSpPr>
            <a:spLocks noGrp="1"/>
          </p:cNvSpPr>
          <p:nvPr>
            <p:ph type="body" sz="quarter" idx="24" hasCustomPrompt="1"/>
          </p:nvPr>
        </p:nvSpPr>
        <p:spPr>
          <a:xfrm>
            <a:off x="22250400" y="5548749"/>
            <a:ext cx="10058400" cy="754045"/>
          </a:xfrm>
          <a:prstGeom prst="rect">
            <a:avLst/>
          </a:prstGeom>
          <a:noFill/>
        </p:spPr>
        <p:txBody>
          <a:bodyPr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edit)  RESULTS</a:t>
            </a:r>
            <a:endParaRPr lang="en-US" dirty="0"/>
          </a:p>
        </p:txBody>
      </p:sp>
      <p:sp>
        <p:nvSpPr>
          <p:cNvPr id="25" name="Text Placeholder 5"/>
          <p:cNvSpPr>
            <a:spLocks noGrp="1"/>
          </p:cNvSpPr>
          <p:nvPr>
            <p:ph type="body" sz="quarter" idx="25" hasCustomPrompt="1"/>
          </p:nvPr>
        </p:nvSpPr>
        <p:spPr>
          <a:xfrm>
            <a:off x="32914027" y="5548749"/>
            <a:ext cx="10047018"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edit)  CONCLUSIONS</a:t>
            </a:r>
            <a:endParaRPr lang="en-US" dirty="0"/>
          </a:p>
        </p:txBody>
      </p:sp>
      <p:sp>
        <p:nvSpPr>
          <p:cNvPr id="26" name="Text Placeholder 3"/>
          <p:cNvSpPr>
            <a:spLocks noGrp="1"/>
          </p:cNvSpPr>
          <p:nvPr>
            <p:ph type="body" sz="quarter" idx="26" hasCustomPrompt="1"/>
          </p:nvPr>
        </p:nvSpPr>
        <p:spPr>
          <a:xfrm>
            <a:off x="32914027" y="6378481"/>
            <a:ext cx="10047018"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27" name="Text Placeholder 5"/>
          <p:cNvSpPr>
            <a:spLocks noGrp="1"/>
          </p:cNvSpPr>
          <p:nvPr>
            <p:ph type="body" sz="quarter" idx="27" hasCustomPrompt="1"/>
          </p:nvPr>
        </p:nvSpPr>
        <p:spPr>
          <a:xfrm>
            <a:off x="32914027" y="14272738"/>
            <a:ext cx="10047018"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edit)  REFERENCES</a:t>
            </a:r>
            <a:endParaRPr lang="en-US" dirty="0"/>
          </a:p>
        </p:txBody>
      </p:sp>
      <p:sp>
        <p:nvSpPr>
          <p:cNvPr id="28" name="Text Placeholder 3"/>
          <p:cNvSpPr>
            <a:spLocks noGrp="1"/>
          </p:cNvSpPr>
          <p:nvPr>
            <p:ph type="body" sz="quarter" idx="28" hasCustomPrompt="1"/>
          </p:nvPr>
        </p:nvSpPr>
        <p:spPr>
          <a:xfrm>
            <a:off x="32914027" y="15011402"/>
            <a:ext cx="10052050"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29" name="Text Placeholder 5"/>
          <p:cNvSpPr>
            <a:spLocks noGrp="1"/>
          </p:cNvSpPr>
          <p:nvPr>
            <p:ph type="body" sz="quarter" idx="29" hasCustomPrompt="1"/>
          </p:nvPr>
        </p:nvSpPr>
        <p:spPr>
          <a:xfrm>
            <a:off x="32914027" y="25679401"/>
            <a:ext cx="10047018"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edit)  ACKNOWLEDGEMENTS or  CONTACT</a:t>
            </a:r>
            <a:endParaRPr lang="en-US" dirty="0"/>
          </a:p>
        </p:txBody>
      </p:sp>
      <p:sp>
        <p:nvSpPr>
          <p:cNvPr id="30" name="Text Placeholder 3"/>
          <p:cNvSpPr>
            <a:spLocks noGrp="1"/>
          </p:cNvSpPr>
          <p:nvPr>
            <p:ph type="body" sz="quarter" idx="30" hasCustomPrompt="1"/>
          </p:nvPr>
        </p:nvSpPr>
        <p:spPr>
          <a:xfrm>
            <a:off x="32914027" y="26433446"/>
            <a:ext cx="10052050"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60" name="Text Placeholder 3"/>
          <p:cNvSpPr>
            <a:spLocks noGrp="1"/>
          </p:cNvSpPr>
          <p:nvPr>
            <p:ph type="body" sz="quarter" idx="96" hasCustomPrompt="1"/>
          </p:nvPr>
        </p:nvSpPr>
        <p:spPr>
          <a:xfrm>
            <a:off x="904188" y="14951552"/>
            <a:ext cx="10056813"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77" name="Text Placeholder 76"/>
          <p:cNvSpPr>
            <a:spLocks noGrp="1"/>
          </p:cNvSpPr>
          <p:nvPr>
            <p:ph type="body" sz="quarter" idx="150" hasCustomPrompt="1"/>
          </p:nvPr>
        </p:nvSpPr>
        <p:spPr>
          <a:xfrm>
            <a:off x="5932593" y="3383947"/>
            <a:ext cx="31998968" cy="1280160"/>
          </a:xfrm>
          <a:prstGeom prst="rect">
            <a:avLst/>
          </a:prstGeom>
        </p:spPr>
        <p:txBody>
          <a:bodyPr>
            <a:normAutofit/>
          </a:bodyPr>
          <a:lstStyle>
            <a:lvl1pPr marL="0" indent="0" algn="ctr">
              <a:buFontTx/>
              <a:buNone/>
              <a:defRPr sz="6000">
                <a:solidFill>
                  <a:schemeClr val="bg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affiliations</a:t>
            </a:r>
            <a:endParaRPr lang="en-US" dirty="0"/>
          </a:p>
        </p:txBody>
      </p:sp>
      <p:sp>
        <p:nvSpPr>
          <p:cNvPr id="78" name="Text Placeholder 76"/>
          <p:cNvSpPr>
            <a:spLocks noGrp="1"/>
          </p:cNvSpPr>
          <p:nvPr>
            <p:ph type="body" sz="quarter" idx="151" hasCustomPrompt="1"/>
          </p:nvPr>
        </p:nvSpPr>
        <p:spPr>
          <a:xfrm>
            <a:off x="5932593" y="2103787"/>
            <a:ext cx="31998968" cy="1280160"/>
          </a:xfrm>
          <a:prstGeom prst="rect">
            <a:avLst/>
          </a:prstGeom>
        </p:spPr>
        <p:txBody>
          <a:bodyPr anchor="t" anchorCtr="1">
            <a:normAutofit/>
          </a:bodyPr>
          <a:lstStyle>
            <a:lvl1pPr marL="0" indent="0" algn="ctr">
              <a:buFontTx/>
              <a:buNone/>
              <a:defRPr sz="8800">
                <a:solidFill>
                  <a:schemeClr val="bg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authors</a:t>
            </a:r>
            <a:endParaRPr lang="en-US" dirty="0"/>
          </a:p>
        </p:txBody>
      </p:sp>
      <p:sp>
        <p:nvSpPr>
          <p:cNvPr id="79" name="Text Placeholder 76"/>
          <p:cNvSpPr>
            <a:spLocks noGrp="1"/>
          </p:cNvSpPr>
          <p:nvPr>
            <p:ph type="body" sz="quarter" idx="153" hasCustomPrompt="1"/>
          </p:nvPr>
        </p:nvSpPr>
        <p:spPr>
          <a:xfrm>
            <a:off x="5932593" y="465813"/>
            <a:ext cx="31998968" cy="1637973"/>
          </a:xfrm>
          <a:prstGeom prst="rect">
            <a:avLst/>
          </a:prstGeom>
        </p:spPr>
        <p:txBody>
          <a:bodyPr anchor="t" anchorCtr="1">
            <a:normAutofit/>
          </a:bodyPr>
          <a:lstStyle>
            <a:lvl1pPr marL="0" indent="0" algn="ctr">
              <a:buFontTx/>
              <a:buNone/>
              <a:defRPr sz="11500">
                <a:solidFill>
                  <a:schemeClr val="bg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title</a:t>
            </a:r>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tandard 3 columns">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904186" y="6295353"/>
            <a:ext cx="13591277" cy="861752"/>
          </a:xfrm>
          <a:prstGeom prst="rect">
            <a:avLst/>
          </a:prstGeom>
        </p:spPr>
        <p:txBody>
          <a:bodyPr wrap="square" lIns="228589" tIns="228589" rIns="228589" bIns="228589">
            <a:spAutoFit/>
          </a:bodyPr>
          <a:lstStyle>
            <a:lvl1pPr marL="0" indent="0">
              <a:buNone/>
              <a:defRPr sz="26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6" name="Text Placeholder 5"/>
          <p:cNvSpPr>
            <a:spLocks noGrp="1"/>
          </p:cNvSpPr>
          <p:nvPr>
            <p:ph type="body" sz="quarter" idx="11" hasCustomPrompt="1"/>
          </p:nvPr>
        </p:nvSpPr>
        <p:spPr>
          <a:xfrm>
            <a:off x="922338" y="5431995"/>
            <a:ext cx="13573126"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add) INTRODUCTION or ABSTRACT</a:t>
            </a:r>
            <a:endParaRPr lang="en-US" dirty="0"/>
          </a:p>
        </p:txBody>
      </p:sp>
      <p:sp>
        <p:nvSpPr>
          <p:cNvPr id="19" name="Text Placeholder 3"/>
          <p:cNvSpPr>
            <a:spLocks noGrp="1"/>
          </p:cNvSpPr>
          <p:nvPr>
            <p:ph type="body" sz="quarter" idx="19" hasCustomPrompt="1"/>
          </p:nvPr>
        </p:nvSpPr>
        <p:spPr>
          <a:xfrm>
            <a:off x="922338" y="18240478"/>
            <a:ext cx="13592864" cy="861752"/>
          </a:xfrm>
          <a:prstGeom prst="rect">
            <a:avLst/>
          </a:prstGeom>
        </p:spPr>
        <p:txBody>
          <a:bodyPr wrap="square" lIns="228589" tIns="228589" rIns="228589" bIns="228589">
            <a:spAutoFit/>
          </a:bodyPr>
          <a:lstStyle>
            <a:lvl1pPr marL="0" indent="0">
              <a:buNone/>
              <a:defRPr sz="26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20" name="Text Placeholder 5"/>
          <p:cNvSpPr>
            <a:spLocks noGrp="1"/>
          </p:cNvSpPr>
          <p:nvPr>
            <p:ph type="body" sz="quarter" idx="20" hasCustomPrompt="1"/>
          </p:nvPr>
        </p:nvSpPr>
        <p:spPr>
          <a:xfrm>
            <a:off x="942080" y="17409229"/>
            <a:ext cx="13573125"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add)  OBJECTIVES</a:t>
            </a:r>
            <a:endParaRPr lang="en-US" dirty="0"/>
          </a:p>
        </p:txBody>
      </p:sp>
      <p:sp>
        <p:nvSpPr>
          <p:cNvPr id="21" name="Text Placeholder 3"/>
          <p:cNvSpPr>
            <a:spLocks noGrp="1"/>
          </p:cNvSpPr>
          <p:nvPr>
            <p:ph type="body" sz="quarter" idx="21" hasCustomPrompt="1"/>
          </p:nvPr>
        </p:nvSpPr>
        <p:spPr>
          <a:xfrm>
            <a:off x="15154276" y="21595083"/>
            <a:ext cx="13571534" cy="861752"/>
          </a:xfrm>
          <a:prstGeom prst="rect">
            <a:avLst/>
          </a:prstGeom>
        </p:spPr>
        <p:txBody>
          <a:bodyPr wrap="square" lIns="228589" tIns="228589" rIns="228589" bIns="228589">
            <a:spAutoFit/>
          </a:bodyPr>
          <a:lstStyle>
            <a:lvl1pPr marL="0" indent="0">
              <a:buNone/>
              <a:defRPr sz="26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22" name="Text Placeholder 5"/>
          <p:cNvSpPr>
            <a:spLocks noGrp="1"/>
          </p:cNvSpPr>
          <p:nvPr>
            <p:ph type="body" sz="quarter" idx="22" hasCustomPrompt="1"/>
          </p:nvPr>
        </p:nvSpPr>
        <p:spPr>
          <a:xfrm>
            <a:off x="15154276" y="20739663"/>
            <a:ext cx="13571534"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add)  MATERIALS &amp; METHODS</a:t>
            </a:r>
            <a:endParaRPr lang="en-US" dirty="0"/>
          </a:p>
        </p:txBody>
      </p:sp>
      <p:sp>
        <p:nvSpPr>
          <p:cNvPr id="23" name="Text Placeholder 3"/>
          <p:cNvSpPr>
            <a:spLocks noGrp="1"/>
          </p:cNvSpPr>
          <p:nvPr>
            <p:ph type="body" sz="quarter" idx="23" hasCustomPrompt="1"/>
          </p:nvPr>
        </p:nvSpPr>
        <p:spPr>
          <a:xfrm>
            <a:off x="15162215" y="6295353"/>
            <a:ext cx="13571534" cy="861752"/>
          </a:xfrm>
          <a:prstGeom prst="rect">
            <a:avLst/>
          </a:prstGeom>
        </p:spPr>
        <p:txBody>
          <a:bodyPr wrap="square" lIns="228589" tIns="228589" rIns="228589" bIns="228589">
            <a:spAutoFit/>
          </a:bodyPr>
          <a:lstStyle>
            <a:lvl1pPr marL="0" indent="0">
              <a:buNone/>
              <a:defRPr sz="26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24" name="Text Placeholder 5"/>
          <p:cNvSpPr>
            <a:spLocks noGrp="1"/>
          </p:cNvSpPr>
          <p:nvPr>
            <p:ph type="body" sz="quarter" idx="24" hasCustomPrompt="1"/>
          </p:nvPr>
        </p:nvSpPr>
        <p:spPr>
          <a:xfrm>
            <a:off x="15154277" y="5431995"/>
            <a:ext cx="13579475"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add)  RESULTS</a:t>
            </a:r>
            <a:endParaRPr lang="en-US" dirty="0"/>
          </a:p>
        </p:txBody>
      </p:sp>
      <p:sp>
        <p:nvSpPr>
          <p:cNvPr id="25" name="Text Placeholder 5"/>
          <p:cNvSpPr>
            <a:spLocks noGrp="1"/>
          </p:cNvSpPr>
          <p:nvPr>
            <p:ph type="body" sz="quarter" idx="25" hasCustomPrompt="1"/>
          </p:nvPr>
        </p:nvSpPr>
        <p:spPr>
          <a:xfrm>
            <a:off x="29395741" y="5431995"/>
            <a:ext cx="13576029"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add)  CONCLUSIONS</a:t>
            </a:r>
            <a:endParaRPr lang="en-US" dirty="0"/>
          </a:p>
        </p:txBody>
      </p:sp>
      <p:sp>
        <p:nvSpPr>
          <p:cNvPr id="26" name="Text Placeholder 3"/>
          <p:cNvSpPr>
            <a:spLocks noGrp="1"/>
          </p:cNvSpPr>
          <p:nvPr>
            <p:ph type="body" sz="quarter" idx="26" hasCustomPrompt="1"/>
          </p:nvPr>
        </p:nvSpPr>
        <p:spPr>
          <a:xfrm>
            <a:off x="29395741" y="6295353"/>
            <a:ext cx="13576029" cy="861752"/>
          </a:xfrm>
          <a:prstGeom prst="rect">
            <a:avLst/>
          </a:prstGeom>
        </p:spPr>
        <p:txBody>
          <a:bodyPr wrap="square" lIns="228589" tIns="228589" rIns="228589" bIns="228589">
            <a:spAutoFit/>
          </a:bodyPr>
          <a:lstStyle>
            <a:lvl1pPr marL="0" indent="0">
              <a:buNone/>
              <a:defRPr sz="26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27" name="Text Placeholder 5"/>
          <p:cNvSpPr>
            <a:spLocks noGrp="1"/>
          </p:cNvSpPr>
          <p:nvPr>
            <p:ph type="body" sz="quarter" idx="27" hasCustomPrompt="1"/>
          </p:nvPr>
        </p:nvSpPr>
        <p:spPr>
          <a:xfrm>
            <a:off x="29395741" y="17377122"/>
            <a:ext cx="13576029" cy="754045"/>
          </a:xfrm>
          <a:prstGeom prst="rect">
            <a:avLst/>
          </a:prstGeom>
          <a:noFill/>
        </p:spPr>
        <p:txBody>
          <a:bodyPr wrap="square" lIns="91436" tIns="91436" rIns="91436" bIns="91436" anchor="ctr" anchorCtr="0">
            <a:spAutoFit/>
          </a:bodyPr>
          <a:lstStyle>
            <a:lvl1pPr marL="0" indent="0" algn="ctr">
              <a:buNone/>
              <a:tabLst/>
              <a:defRPr sz="3700" b="1" u="sng" baseline="0">
                <a:solidFill>
                  <a:schemeClr val="accent5">
                    <a:lumMod val="50000"/>
                  </a:schemeClr>
                </a:solidFill>
              </a:defRPr>
            </a:lvl1pPr>
          </a:lstStyle>
          <a:p>
            <a:pPr lvl="0"/>
            <a:r>
              <a:rPr lang="en-US" dirty="0" smtClean="0"/>
              <a:t>(click to add)  REFERENCES</a:t>
            </a:r>
            <a:endParaRPr lang="en-US" dirty="0"/>
          </a:p>
        </p:txBody>
      </p:sp>
      <p:sp>
        <p:nvSpPr>
          <p:cNvPr id="28" name="Text Placeholder 3"/>
          <p:cNvSpPr>
            <a:spLocks noGrp="1"/>
          </p:cNvSpPr>
          <p:nvPr>
            <p:ph type="body" sz="quarter" idx="28" hasCustomPrompt="1"/>
          </p:nvPr>
        </p:nvSpPr>
        <p:spPr>
          <a:xfrm>
            <a:off x="29390710" y="18157350"/>
            <a:ext cx="13581061" cy="861752"/>
          </a:xfrm>
          <a:prstGeom prst="rect">
            <a:avLst/>
          </a:prstGeom>
        </p:spPr>
        <p:txBody>
          <a:bodyPr wrap="square" lIns="228589" tIns="228589" rIns="228589" bIns="228589">
            <a:spAutoFit/>
          </a:bodyPr>
          <a:lstStyle>
            <a:lvl1pPr marL="0" indent="0">
              <a:buNone/>
              <a:defRPr sz="26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29" name="Text Placeholder 5"/>
          <p:cNvSpPr>
            <a:spLocks noGrp="1"/>
          </p:cNvSpPr>
          <p:nvPr>
            <p:ph type="body" sz="quarter" idx="29" hasCustomPrompt="1"/>
          </p:nvPr>
        </p:nvSpPr>
        <p:spPr>
          <a:xfrm>
            <a:off x="29395741" y="25845657"/>
            <a:ext cx="13576029"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add)  ACKNOWLEDGEMENTS  or  CONTACT</a:t>
            </a:r>
            <a:endParaRPr lang="en-US" dirty="0"/>
          </a:p>
        </p:txBody>
      </p:sp>
      <p:sp>
        <p:nvSpPr>
          <p:cNvPr id="30" name="Text Placeholder 3"/>
          <p:cNvSpPr>
            <a:spLocks noGrp="1"/>
          </p:cNvSpPr>
          <p:nvPr>
            <p:ph type="body" sz="quarter" idx="30" hasCustomPrompt="1"/>
          </p:nvPr>
        </p:nvSpPr>
        <p:spPr>
          <a:xfrm>
            <a:off x="29395742" y="26625887"/>
            <a:ext cx="13581061" cy="861752"/>
          </a:xfrm>
          <a:prstGeom prst="rect">
            <a:avLst/>
          </a:prstGeom>
        </p:spPr>
        <p:txBody>
          <a:bodyPr wrap="square" lIns="228589" tIns="228589" rIns="228589" bIns="228589">
            <a:spAutoFit/>
          </a:bodyPr>
          <a:lstStyle>
            <a:lvl1pPr marL="0" indent="0">
              <a:buNone/>
              <a:defRPr sz="26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64" name="Text Placeholder 76"/>
          <p:cNvSpPr>
            <a:spLocks noGrp="1"/>
          </p:cNvSpPr>
          <p:nvPr>
            <p:ph type="body" sz="quarter" idx="150" hasCustomPrompt="1"/>
          </p:nvPr>
        </p:nvSpPr>
        <p:spPr>
          <a:xfrm>
            <a:off x="5932593" y="3383947"/>
            <a:ext cx="31998968" cy="1280160"/>
          </a:xfrm>
          <a:prstGeom prst="rect">
            <a:avLst/>
          </a:prstGeom>
        </p:spPr>
        <p:txBody>
          <a:bodyPr>
            <a:normAutofit/>
          </a:bodyPr>
          <a:lstStyle>
            <a:lvl1pPr marL="0" indent="0" algn="ctr">
              <a:buFontTx/>
              <a:buNone/>
              <a:defRPr sz="6000">
                <a:solidFill>
                  <a:schemeClr val="bg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affiliations</a:t>
            </a:r>
            <a:endParaRPr lang="en-US" dirty="0"/>
          </a:p>
        </p:txBody>
      </p:sp>
      <p:sp>
        <p:nvSpPr>
          <p:cNvPr id="65" name="Text Placeholder 76"/>
          <p:cNvSpPr>
            <a:spLocks noGrp="1"/>
          </p:cNvSpPr>
          <p:nvPr>
            <p:ph type="body" sz="quarter" idx="151" hasCustomPrompt="1"/>
          </p:nvPr>
        </p:nvSpPr>
        <p:spPr>
          <a:xfrm>
            <a:off x="5932593" y="2103787"/>
            <a:ext cx="31998968" cy="1280160"/>
          </a:xfrm>
          <a:prstGeom prst="rect">
            <a:avLst/>
          </a:prstGeom>
        </p:spPr>
        <p:txBody>
          <a:bodyPr anchor="t" anchorCtr="1">
            <a:normAutofit/>
          </a:bodyPr>
          <a:lstStyle>
            <a:lvl1pPr marL="0" indent="0" algn="ctr">
              <a:buFontTx/>
              <a:buNone/>
              <a:defRPr sz="8800">
                <a:solidFill>
                  <a:schemeClr val="bg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authors</a:t>
            </a:r>
            <a:endParaRPr lang="en-US" dirty="0"/>
          </a:p>
        </p:txBody>
      </p:sp>
      <p:sp>
        <p:nvSpPr>
          <p:cNvPr id="66" name="Text Placeholder 76"/>
          <p:cNvSpPr>
            <a:spLocks noGrp="1"/>
          </p:cNvSpPr>
          <p:nvPr>
            <p:ph type="body" sz="quarter" idx="153" hasCustomPrompt="1"/>
          </p:nvPr>
        </p:nvSpPr>
        <p:spPr>
          <a:xfrm>
            <a:off x="5932593" y="465813"/>
            <a:ext cx="31998968" cy="1637973"/>
          </a:xfrm>
          <a:prstGeom prst="rect">
            <a:avLst/>
          </a:prstGeom>
        </p:spPr>
        <p:txBody>
          <a:bodyPr anchor="t" anchorCtr="1">
            <a:normAutofit/>
          </a:bodyPr>
          <a:lstStyle>
            <a:lvl1pPr marL="0" indent="0" algn="ctr">
              <a:buFontTx/>
              <a:buNone/>
              <a:defRPr sz="11500">
                <a:solidFill>
                  <a:schemeClr val="bg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title</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Wide center column">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904188" y="6212225"/>
            <a:ext cx="10056813" cy="846363"/>
          </a:xfrm>
          <a:prstGeom prst="rect">
            <a:avLst/>
          </a:prstGeom>
        </p:spPr>
        <p:txBody>
          <a:bodyPr wrap="square" lIns="228589" tIns="228589" rIns="228589" bIns="228589">
            <a:spAutoFit/>
          </a:bodyPr>
          <a:lstStyle>
            <a:lvl1pPr marL="0" indent="0">
              <a:buNone/>
              <a:defRPr sz="2500">
                <a:latin typeface="Trebuchet MS" pitchFamily="34"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Enter your text here</a:t>
            </a:r>
            <a:endParaRPr lang="en-US" dirty="0"/>
          </a:p>
        </p:txBody>
      </p:sp>
      <p:sp>
        <p:nvSpPr>
          <p:cNvPr id="6" name="Text Placeholder 5"/>
          <p:cNvSpPr>
            <a:spLocks noGrp="1"/>
          </p:cNvSpPr>
          <p:nvPr>
            <p:ph type="body" sz="quarter" idx="11" hasCustomPrompt="1"/>
          </p:nvPr>
        </p:nvSpPr>
        <p:spPr>
          <a:xfrm>
            <a:off x="922341" y="5348867"/>
            <a:ext cx="10048875" cy="754045"/>
          </a:xfrm>
          <a:prstGeom prst="rect">
            <a:avLst/>
          </a:prstGeom>
          <a:noFill/>
        </p:spPr>
        <p:txBody>
          <a:bodyPr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add) INTRODUCTION or ABSTRACT</a:t>
            </a:r>
            <a:endParaRPr lang="en-US" dirty="0"/>
          </a:p>
        </p:txBody>
      </p:sp>
      <p:sp>
        <p:nvSpPr>
          <p:cNvPr id="19" name="Text Placeholder 3"/>
          <p:cNvSpPr>
            <a:spLocks noGrp="1"/>
          </p:cNvSpPr>
          <p:nvPr>
            <p:ph type="body" sz="quarter" idx="19" hasCustomPrompt="1"/>
          </p:nvPr>
        </p:nvSpPr>
        <p:spPr>
          <a:xfrm>
            <a:off x="902598" y="15043762"/>
            <a:ext cx="10058400" cy="846363"/>
          </a:xfrm>
          <a:prstGeom prst="rect">
            <a:avLst/>
          </a:prstGeom>
        </p:spPr>
        <p:txBody>
          <a:bodyPr wrap="square" lIns="228589" tIns="228589" rIns="228589" bIns="228589">
            <a:spAutoFit/>
          </a:bodyPr>
          <a:lstStyle>
            <a:lvl1pPr marL="0" indent="0">
              <a:buNone/>
              <a:defRPr sz="2500">
                <a:latin typeface="Trebuchet MS" pitchFamily="34"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Enter your text here</a:t>
            </a:r>
            <a:endParaRPr lang="en-US" dirty="0"/>
          </a:p>
        </p:txBody>
      </p:sp>
      <p:sp>
        <p:nvSpPr>
          <p:cNvPr id="20" name="Text Placeholder 5"/>
          <p:cNvSpPr>
            <a:spLocks noGrp="1"/>
          </p:cNvSpPr>
          <p:nvPr>
            <p:ph type="body" sz="quarter" idx="20" hasCustomPrompt="1"/>
          </p:nvPr>
        </p:nvSpPr>
        <p:spPr>
          <a:xfrm>
            <a:off x="922339" y="14212513"/>
            <a:ext cx="10050462"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add)  OBJECTIVES</a:t>
            </a:r>
            <a:endParaRPr lang="en-US" dirty="0"/>
          </a:p>
        </p:txBody>
      </p:sp>
      <p:sp>
        <p:nvSpPr>
          <p:cNvPr id="21" name="Text Placeholder 3"/>
          <p:cNvSpPr>
            <a:spLocks noGrp="1"/>
          </p:cNvSpPr>
          <p:nvPr>
            <p:ph type="body" sz="quarter" idx="21" hasCustomPrompt="1"/>
          </p:nvPr>
        </p:nvSpPr>
        <p:spPr>
          <a:xfrm>
            <a:off x="11587163" y="6204287"/>
            <a:ext cx="20720048" cy="846363"/>
          </a:xfrm>
          <a:prstGeom prst="rect">
            <a:avLst/>
          </a:prstGeom>
        </p:spPr>
        <p:txBody>
          <a:bodyPr wrap="square" lIns="228589" tIns="228589" rIns="228589" bIns="228589">
            <a:spAutoFit/>
          </a:bodyPr>
          <a:lstStyle>
            <a:lvl1pPr marL="0" indent="0">
              <a:buNone/>
              <a:defRPr sz="2500">
                <a:latin typeface="Trebuchet MS" pitchFamily="34"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Enter your text here</a:t>
            </a:r>
            <a:endParaRPr lang="en-US" dirty="0"/>
          </a:p>
        </p:txBody>
      </p:sp>
      <p:sp>
        <p:nvSpPr>
          <p:cNvPr id="22" name="Text Placeholder 5"/>
          <p:cNvSpPr>
            <a:spLocks noGrp="1"/>
          </p:cNvSpPr>
          <p:nvPr>
            <p:ph type="body" sz="quarter" idx="22" hasCustomPrompt="1"/>
          </p:nvPr>
        </p:nvSpPr>
        <p:spPr>
          <a:xfrm>
            <a:off x="11587164" y="5348867"/>
            <a:ext cx="20720050"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(header)  MATERIALS &amp; METHODS</a:t>
            </a:r>
            <a:endParaRPr lang="en-US" dirty="0"/>
          </a:p>
        </p:txBody>
      </p:sp>
      <p:sp>
        <p:nvSpPr>
          <p:cNvPr id="23" name="Text Placeholder 3"/>
          <p:cNvSpPr>
            <a:spLocks noGrp="1"/>
          </p:cNvSpPr>
          <p:nvPr>
            <p:ph type="body" sz="quarter" idx="23" hasCustomPrompt="1"/>
          </p:nvPr>
        </p:nvSpPr>
        <p:spPr>
          <a:xfrm>
            <a:off x="11587164" y="21896538"/>
            <a:ext cx="20720050" cy="846363"/>
          </a:xfrm>
          <a:prstGeom prst="rect">
            <a:avLst/>
          </a:prstGeom>
        </p:spPr>
        <p:txBody>
          <a:bodyPr wrap="square" lIns="228589" tIns="228589" rIns="228589" bIns="228589">
            <a:spAutoFit/>
          </a:bodyPr>
          <a:lstStyle>
            <a:lvl1pPr marL="0" indent="0">
              <a:buNone/>
              <a:defRPr sz="2500">
                <a:latin typeface="Trebuchet MS" pitchFamily="34"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Enter your text here</a:t>
            </a:r>
            <a:endParaRPr lang="en-US" dirty="0"/>
          </a:p>
        </p:txBody>
      </p:sp>
      <p:sp>
        <p:nvSpPr>
          <p:cNvPr id="24" name="Text Placeholder 5"/>
          <p:cNvSpPr>
            <a:spLocks noGrp="1"/>
          </p:cNvSpPr>
          <p:nvPr>
            <p:ph type="body" sz="quarter" idx="24" hasCustomPrompt="1"/>
          </p:nvPr>
        </p:nvSpPr>
        <p:spPr>
          <a:xfrm>
            <a:off x="11587162" y="21074746"/>
            <a:ext cx="20720050"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add)  RESULTS</a:t>
            </a:r>
            <a:endParaRPr lang="en-US" dirty="0"/>
          </a:p>
        </p:txBody>
      </p:sp>
      <p:sp>
        <p:nvSpPr>
          <p:cNvPr id="25" name="Text Placeholder 5"/>
          <p:cNvSpPr>
            <a:spLocks noGrp="1"/>
          </p:cNvSpPr>
          <p:nvPr>
            <p:ph type="body" sz="quarter" idx="25" hasCustomPrompt="1"/>
          </p:nvPr>
        </p:nvSpPr>
        <p:spPr>
          <a:xfrm>
            <a:off x="32905536" y="5348867"/>
            <a:ext cx="10047018"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add) CONCLUSIONS</a:t>
            </a:r>
            <a:endParaRPr lang="en-US" dirty="0"/>
          </a:p>
        </p:txBody>
      </p:sp>
      <p:sp>
        <p:nvSpPr>
          <p:cNvPr id="26" name="Text Placeholder 3"/>
          <p:cNvSpPr>
            <a:spLocks noGrp="1"/>
          </p:cNvSpPr>
          <p:nvPr>
            <p:ph type="body" sz="quarter" idx="26" hasCustomPrompt="1"/>
          </p:nvPr>
        </p:nvSpPr>
        <p:spPr>
          <a:xfrm>
            <a:off x="32905536" y="6212225"/>
            <a:ext cx="10047018" cy="846363"/>
          </a:xfrm>
          <a:prstGeom prst="rect">
            <a:avLst/>
          </a:prstGeom>
        </p:spPr>
        <p:txBody>
          <a:bodyPr wrap="square" lIns="228589" tIns="228589" rIns="228589" bIns="228589">
            <a:spAutoFit/>
          </a:bodyPr>
          <a:lstStyle>
            <a:lvl1pPr marL="0" indent="0">
              <a:buNone/>
              <a:defRPr sz="2500">
                <a:latin typeface="Trebuchet MS" pitchFamily="34"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Enter your text here</a:t>
            </a:r>
            <a:endParaRPr lang="en-US" dirty="0"/>
          </a:p>
        </p:txBody>
      </p:sp>
      <p:sp>
        <p:nvSpPr>
          <p:cNvPr id="27" name="Text Placeholder 5"/>
          <p:cNvSpPr>
            <a:spLocks noGrp="1"/>
          </p:cNvSpPr>
          <p:nvPr>
            <p:ph type="body" sz="quarter" idx="27" hasCustomPrompt="1"/>
          </p:nvPr>
        </p:nvSpPr>
        <p:spPr>
          <a:xfrm>
            <a:off x="32905536" y="14272738"/>
            <a:ext cx="10047018"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add) REFERENCES</a:t>
            </a:r>
            <a:endParaRPr lang="en-US" dirty="0"/>
          </a:p>
        </p:txBody>
      </p:sp>
      <p:sp>
        <p:nvSpPr>
          <p:cNvPr id="28" name="Text Placeholder 3"/>
          <p:cNvSpPr>
            <a:spLocks noGrp="1"/>
          </p:cNvSpPr>
          <p:nvPr>
            <p:ph type="body" sz="quarter" idx="28" hasCustomPrompt="1"/>
          </p:nvPr>
        </p:nvSpPr>
        <p:spPr>
          <a:xfrm>
            <a:off x="32905536" y="15011402"/>
            <a:ext cx="10052050" cy="846363"/>
          </a:xfrm>
          <a:prstGeom prst="rect">
            <a:avLst/>
          </a:prstGeom>
        </p:spPr>
        <p:txBody>
          <a:bodyPr wrap="square" lIns="228589" tIns="228589" rIns="228589" bIns="228589">
            <a:spAutoFit/>
          </a:bodyPr>
          <a:lstStyle>
            <a:lvl1pPr marL="0" indent="0">
              <a:buNone/>
              <a:defRPr sz="2500">
                <a:latin typeface="Trebuchet MS" pitchFamily="34"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Enter your text here</a:t>
            </a:r>
            <a:endParaRPr lang="en-US" dirty="0"/>
          </a:p>
        </p:txBody>
      </p:sp>
      <p:sp>
        <p:nvSpPr>
          <p:cNvPr id="29" name="Text Placeholder 5"/>
          <p:cNvSpPr>
            <a:spLocks noGrp="1"/>
          </p:cNvSpPr>
          <p:nvPr>
            <p:ph type="body" sz="quarter" idx="29" hasCustomPrompt="1"/>
          </p:nvPr>
        </p:nvSpPr>
        <p:spPr>
          <a:xfrm>
            <a:off x="32905536" y="25669876"/>
            <a:ext cx="10047018"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add)  ACKNOWLEDGEMENTS or CONTACT</a:t>
            </a:r>
            <a:endParaRPr lang="en-US" dirty="0"/>
          </a:p>
        </p:txBody>
      </p:sp>
      <p:sp>
        <p:nvSpPr>
          <p:cNvPr id="30" name="Text Placeholder 3"/>
          <p:cNvSpPr>
            <a:spLocks noGrp="1"/>
          </p:cNvSpPr>
          <p:nvPr>
            <p:ph type="body" sz="quarter" idx="30" hasCustomPrompt="1"/>
          </p:nvPr>
        </p:nvSpPr>
        <p:spPr>
          <a:xfrm>
            <a:off x="32905536" y="26436774"/>
            <a:ext cx="10052050" cy="846363"/>
          </a:xfrm>
          <a:prstGeom prst="rect">
            <a:avLst/>
          </a:prstGeom>
        </p:spPr>
        <p:txBody>
          <a:bodyPr wrap="square" lIns="228589" tIns="228589" rIns="228589" bIns="228589">
            <a:spAutoFit/>
          </a:bodyPr>
          <a:lstStyle>
            <a:lvl1pPr marL="0" indent="0">
              <a:buNone/>
              <a:defRPr sz="2500">
                <a:latin typeface="Trebuchet MS" pitchFamily="34"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Enter your text here</a:t>
            </a:r>
            <a:endParaRPr lang="en-US" dirty="0"/>
          </a:p>
        </p:txBody>
      </p:sp>
      <p:sp>
        <p:nvSpPr>
          <p:cNvPr id="64" name="Text Placeholder 76"/>
          <p:cNvSpPr>
            <a:spLocks noGrp="1"/>
          </p:cNvSpPr>
          <p:nvPr>
            <p:ph type="body" sz="quarter" idx="150" hasCustomPrompt="1"/>
          </p:nvPr>
        </p:nvSpPr>
        <p:spPr>
          <a:xfrm>
            <a:off x="5932593" y="3383947"/>
            <a:ext cx="31998968" cy="1280160"/>
          </a:xfrm>
          <a:prstGeom prst="rect">
            <a:avLst/>
          </a:prstGeom>
        </p:spPr>
        <p:txBody>
          <a:bodyPr>
            <a:normAutofit/>
          </a:bodyPr>
          <a:lstStyle>
            <a:lvl1pPr marL="0" indent="0" algn="ctr">
              <a:buFontTx/>
              <a:buNone/>
              <a:defRPr sz="6000">
                <a:solidFill>
                  <a:schemeClr val="bg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affiliations</a:t>
            </a:r>
            <a:endParaRPr lang="en-US" dirty="0"/>
          </a:p>
        </p:txBody>
      </p:sp>
      <p:sp>
        <p:nvSpPr>
          <p:cNvPr id="65" name="Text Placeholder 76"/>
          <p:cNvSpPr>
            <a:spLocks noGrp="1"/>
          </p:cNvSpPr>
          <p:nvPr>
            <p:ph type="body" sz="quarter" idx="151" hasCustomPrompt="1"/>
          </p:nvPr>
        </p:nvSpPr>
        <p:spPr>
          <a:xfrm>
            <a:off x="5932593" y="2103787"/>
            <a:ext cx="31998968" cy="1280160"/>
          </a:xfrm>
          <a:prstGeom prst="rect">
            <a:avLst/>
          </a:prstGeom>
        </p:spPr>
        <p:txBody>
          <a:bodyPr anchor="t" anchorCtr="1">
            <a:normAutofit/>
          </a:bodyPr>
          <a:lstStyle>
            <a:lvl1pPr marL="0" indent="0" algn="ctr">
              <a:buFontTx/>
              <a:buNone/>
              <a:defRPr sz="8800">
                <a:solidFill>
                  <a:schemeClr val="bg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authors</a:t>
            </a:r>
            <a:endParaRPr lang="en-US" dirty="0"/>
          </a:p>
        </p:txBody>
      </p:sp>
      <p:sp>
        <p:nvSpPr>
          <p:cNvPr id="66" name="Text Placeholder 76"/>
          <p:cNvSpPr>
            <a:spLocks noGrp="1"/>
          </p:cNvSpPr>
          <p:nvPr>
            <p:ph type="body" sz="quarter" idx="153" hasCustomPrompt="1"/>
          </p:nvPr>
        </p:nvSpPr>
        <p:spPr>
          <a:xfrm>
            <a:off x="5932593" y="465813"/>
            <a:ext cx="31998968" cy="1637973"/>
          </a:xfrm>
          <a:prstGeom prst="rect">
            <a:avLst/>
          </a:prstGeom>
        </p:spPr>
        <p:txBody>
          <a:bodyPr anchor="t" anchorCtr="1">
            <a:normAutofit/>
          </a:bodyPr>
          <a:lstStyle>
            <a:lvl1pPr marL="0" indent="0" algn="ctr">
              <a:buFontTx/>
              <a:buNone/>
              <a:defRPr sz="11500">
                <a:solidFill>
                  <a:schemeClr val="bg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title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oleObject" Target="../embeddings/oleObject1.bin"/><Relationship Id="rId13" Type="http://schemas.openxmlformats.org/officeDocument/2006/relationships/image" Target="../media/image3.png"/><Relationship Id="rId18" Type="http://schemas.openxmlformats.org/officeDocument/2006/relationships/image" Target="../media/image10.jpeg"/><Relationship Id="rId3" Type="http://schemas.openxmlformats.org/officeDocument/2006/relationships/vmlDrawing" Target="../drawings/vmlDrawing1.vml"/><Relationship Id="rId7" Type="http://schemas.openxmlformats.org/officeDocument/2006/relationships/image" Target="../media/image8.png"/><Relationship Id="rId12" Type="http://schemas.openxmlformats.org/officeDocument/2006/relationships/oleObject" Target="../embeddings/oleObject3.bin"/><Relationship Id="rId17" Type="http://schemas.openxmlformats.org/officeDocument/2006/relationships/hyperlink" Target="http://www.facebook.com/pages/PosterPresentationscom/217914411419?v=app_4949752878&amp;ref=ts" TargetMode="External"/><Relationship Id="rId2" Type="http://schemas.openxmlformats.org/officeDocument/2006/relationships/theme" Target="../theme/theme1.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image" Target="../media/image7.png"/><Relationship Id="rId11" Type="http://schemas.openxmlformats.org/officeDocument/2006/relationships/image" Target="../media/image2.png"/><Relationship Id="rId5" Type="http://schemas.openxmlformats.org/officeDocument/2006/relationships/image" Target="../media/image6.png"/><Relationship Id="rId15" Type="http://schemas.openxmlformats.org/officeDocument/2006/relationships/oleObject" Target="../embeddings/oleObject4.bin"/><Relationship Id="rId10" Type="http://schemas.openxmlformats.org/officeDocument/2006/relationships/oleObject" Target="../embeddings/oleObject2.bin"/><Relationship Id="rId4" Type="http://schemas.openxmlformats.org/officeDocument/2006/relationships/image" Target="../media/image5.png"/><Relationship Id="rId9" Type="http://schemas.openxmlformats.org/officeDocument/2006/relationships/image" Target="../media/image1.png"/><Relationship Id="rId14" Type="http://schemas.openxmlformats.org/officeDocument/2006/relationships/image" Target="../media/image9.png"/></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4.png"/><Relationship Id="rId13" Type="http://schemas.openxmlformats.org/officeDocument/2006/relationships/image" Target="../media/image7.png"/><Relationship Id="rId18" Type="http://schemas.openxmlformats.org/officeDocument/2006/relationships/image" Target="../media/image2.png"/><Relationship Id="rId3" Type="http://schemas.openxmlformats.org/officeDocument/2006/relationships/vmlDrawing" Target="../drawings/vmlDrawing2.vml"/><Relationship Id="rId7" Type="http://schemas.openxmlformats.org/officeDocument/2006/relationships/oleObject" Target="../embeddings/oleObject6.bin"/><Relationship Id="rId12" Type="http://schemas.openxmlformats.org/officeDocument/2006/relationships/image" Target="../media/image6.png"/><Relationship Id="rId17" Type="http://schemas.openxmlformats.org/officeDocument/2006/relationships/oleObject" Target="../embeddings/oleObject8.bin"/><Relationship Id="rId2" Type="http://schemas.openxmlformats.org/officeDocument/2006/relationships/theme" Target="../theme/theme2.xml"/><Relationship Id="rId16"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9.png"/><Relationship Id="rId11" Type="http://schemas.openxmlformats.org/officeDocument/2006/relationships/image" Target="../media/image5.png"/><Relationship Id="rId5" Type="http://schemas.openxmlformats.org/officeDocument/2006/relationships/image" Target="../media/image3.png"/><Relationship Id="rId15" Type="http://schemas.openxmlformats.org/officeDocument/2006/relationships/oleObject" Target="../embeddings/oleObject7.bin"/><Relationship Id="rId10" Type="http://schemas.openxmlformats.org/officeDocument/2006/relationships/image" Target="../media/image10.jpeg"/><Relationship Id="rId4" Type="http://schemas.openxmlformats.org/officeDocument/2006/relationships/oleObject" Target="../embeddings/oleObject5.bin"/><Relationship Id="rId9" Type="http://schemas.openxmlformats.org/officeDocument/2006/relationships/hyperlink" Target="http://www.facebook.com/pages/PosterPresentationscom/217914411419?v=app_4949752878&amp;ref=ts" TargetMode="External"/><Relationship Id="rId14" Type="http://schemas.openxmlformats.org/officeDocument/2006/relationships/image" Target="../media/image8.png"/></Relationships>
</file>

<file path=ppt/slideMasters/_rels/slideMaster3.xml.rels><?xml version="1.0" encoding="UTF-8" standalone="yes"?>
<Relationships xmlns="http://schemas.openxmlformats.org/package/2006/relationships"><Relationship Id="rId8" Type="http://schemas.openxmlformats.org/officeDocument/2006/relationships/image" Target="../media/image4.png"/><Relationship Id="rId13" Type="http://schemas.openxmlformats.org/officeDocument/2006/relationships/image" Target="../media/image7.png"/><Relationship Id="rId18" Type="http://schemas.openxmlformats.org/officeDocument/2006/relationships/image" Target="../media/image2.png"/><Relationship Id="rId3" Type="http://schemas.openxmlformats.org/officeDocument/2006/relationships/vmlDrawing" Target="../drawings/vmlDrawing3.vml"/><Relationship Id="rId7" Type="http://schemas.openxmlformats.org/officeDocument/2006/relationships/oleObject" Target="../embeddings/oleObject10.bin"/><Relationship Id="rId12" Type="http://schemas.openxmlformats.org/officeDocument/2006/relationships/image" Target="../media/image6.png"/><Relationship Id="rId17" Type="http://schemas.openxmlformats.org/officeDocument/2006/relationships/oleObject" Target="../embeddings/oleObject12.bin"/><Relationship Id="rId2" Type="http://schemas.openxmlformats.org/officeDocument/2006/relationships/theme" Target="../theme/theme3.xml"/><Relationship Id="rId16" Type="http://schemas.openxmlformats.org/officeDocument/2006/relationships/image" Target="../media/image1.png"/><Relationship Id="rId1" Type="http://schemas.openxmlformats.org/officeDocument/2006/relationships/slideLayout" Target="../slideLayouts/slideLayout3.xml"/><Relationship Id="rId6" Type="http://schemas.openxmlformats.org/officeDocument/2006/relationships/image" Target="../media/image9.png"/><Relationship Id="rId11" Type="http://schemas.openxmlformats.org/officeDocument/2006/relationships/image" Target="../media/image5.png"/><Relationship Id="rId5" Type="http://schemas.openxmlformats.org/officeDocument/2006/relationships/image" Target="../media/image3.png"/><Relationship Id="rId15" Type="http://schemas.openxmlformats.org/officeDocument/2006/relationships/oleObject" Target="../embeddings/oleObject11.bin"/><Relationship Id="rId10" Type="http://schemas.openxmlformats.org/officeDocument/2006/relationships/image" Target="../media/image10.jpeg"/><Relationship Id="rId4" Type="http://schemas.openxmlformats.org/officeDocument/2006/relationships/oleObject" Target="../embeddings/oleObject9.bin"/><Relationship Id="rId9" Type="http://schemas.openxmlformats.org/officeDocument/2006/relationships/hyperlink" Target="http://www.facebook.com/pages/PosterPresentationscom/217914411419?v=app_4949752878&amp;ref=ts" TargetMode="External"/><Relationship Id="rId14" Type="http://schemas.openxmlformats.org/officeDocument/2006/relationships/image" Target="../media/image8.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5">
                <a:lumMod val="50000"/>
              </a:schemeClr>
            </a:gs>
            <a:gs pos="34000">
              <a:schemeClr val="tx2">
                <a:lumMod val="40000"/>
                <a:lumOff val="60000"/>
              </a:schemeClr>
            </a:gs>
            <a:gs pos="100000">
              <a:schemeClr val="accent5">
                <a:lumMod val="20000"/>
                <a:lumOff val="80000"/>
              </a:schemeClr>
            </a:gs>
          </a:gsLst>
          <a:lin ang="16200000" scaled="1"/>
          <a:tileRect/>
        </a:gradFill>
        <a:effectLst/>
      </p:bgPr>
    </p:bg>
    <p:spTree>
      <p:nvGrpSpPr>
        <p:cNvPr id="1" name=""/>
        <p:cNvGrpSpPr/>
        <p:nvPr/>
      </p:nvGrpSpPr>
      <p:grpSpPr>
        <a:xfrm>
          <a:off x="0" y="0"/>
          <a:ext cx="0" cy="0"/>
          <a:chOff x="0" y="0"/>
          <a:chExt cx="0" cy="0"/>
        </a:xfrm>
      </p:grpSpPr>
      <p:sp>
        <p:nvSpPr>
          <p:cNvPr id="7" name="Rectangle 36"/>
          <p:cNvSpPr>
            <a:spLocks noChangeArrowheads="1"/>
          </p:cNvSpPr>
          <p:nvPr/>
        </p:nvSpPr>
        <p:spPr bwMode="auto">
          <a:xfrm>
            <a:off x="0" y="0"/>
            <a:ext cx="43891200" cy="4800600"/>
          </a:xfrm>
          <a:prstGeom prst="rect">
            <a:avLst/>
          </a:prstGeom>
          <a:solidFill>
            <a:schemeClr val="accent5">
              <a:lumMod val="75000"/>
            </a:schemeClr>
          </a:solidFill>
          <a:ln w="9525">
            <a:solidFill>
              <a:schemeClr val="tx1"/>
            </a:solidFill>
            <a:miter lim="800000"/>
            <a:headEnd/>
            <a:tailEnd/>
          </a:ln>
          <a:effectLst/>
        </p:spPr>
        <p:txBody>
          <a:bodyPr wrap="none" lIns="91436" tIns="45717" rIns="91436" bIns="45717" anchor="ctr"/>
          <a:lstStyle/>
          <a:p>
            <a:pPr>
              <a:defRPr/>
            </a:pPr>
            <a:endParaRPr lang="en-US" dirty="0"/>
          </a:p>
        </p:txBody>
      </p:sp>
      <p:sp>
        <p:nvSpPr>
          <p:cNvPr id="9" name="Rectangle 9"/>
          <p:cNvSpPr>
            <a:spLocks noChangeArrowheads="1"/>
          </p:cNvSpPr>
          <p:nvPr/>
        </p:nvSpPr>
        <p:spPr bwMode="auto">
          <a:xfrm>
            <a:off x="0" y="4800600"/>
            <a:ext cx="43891200" cy="45719"/>
          </a:xfrm>
          <a:prstGeom prst="rect">
            <a:avLst/>
          </a:prstGeom>
          <a:solidFill>
            <a:schemeClr val="accent5">
              <a:lumMod val="50000"/>
            </a:schemeClr>
          </a:solidFill>
          <a:ln w="152400">
            <a:solidFill>
              <a:schemeClr val="accent5">
                <a:lumMod val="50000"/>
              </a:schemeClr>
            </a:solidFill>
            <a:miter lim="800000"/>
            <a:headEnd/>
            <a:tailEnd/>
          </a:ln>
          <a:effectLst/>
        </p:spPr>
        <p:txBody>
          <a:bodyPr wrap="none" lIns="91436" tIns="45717" rIns="91436" bIns="45717" anchor="ctr"/>
          <a:lstStyle/>
          <a:p>
            <a:pPr>
              <a:defRPr/>
            </a:pPr>
            <a:endParaRPr lang="en-US" dirty="0"/>
          </a:p>
        </p:txBody>
      </p:sp>
      <p:sp>
        <p:nvSpPr>
          <p:cNvPr id="10" name="Text Box 14"/>
          <p:cNvSpPr txBox="1">
            <a:spLocks noChangeArrowheads="1"/>
          </p:cNvSpPr>
          <p:nvPr/>
        </p:nvSpPr>
        <p:spPr bwMode="auto">
          <a:xfrm>
            <a:off x="1567305" y="32315729"/>
            <a:ext cx="2514600" cy="336819"/>
          </a:xfrm>
          <a:prstGeom prst="rect">
            <a:avLst/>
          </a:prstGeom>
          <a:noFill/>
          <a:ln w="9525">
            <a:noFill/>
            <a:miter lim="800000"/>
            <a:headEnd/>
            <a:tailEnd/>
          </a:ln>
          <a:effectLst/>
        </p:spPr>
        <p:txBody>
          <a:bodyPr lIns="91263" tIns="45623" rIns="91263" bIns="45623">
            <a:spAutoFit/>
          </a:bodyPr>
          <a:lstStyle/>
          <a:p>
            <a:pPr eaLnBrk="0" hangingPunct="0">
              <a:lnSpc>
                <a:spcPct val="65000"/>
              </a:lnSpc>
              <a:spcBef>
                <a:spcPct val="50000"/>
              </a:spcBef>
              <a:defRPr/>
            </a:pPr>
            <a:r>
              <a:rPr lang="en-US" sz="500" b="1" dirty="0" smtClean="0">
                <a:solidFill>
                  <a:schemeClr val="bg1">
                    <a:lumMod val="75000"/>
                  </a:schemeClr>
                </a:solidFill>
                <a:latin typeface="Arial" charset="0"/>
              </a:rPr>
              <a:t>RESEARCH POSTER PRESENTATION </a:t>
            </a:r>
            <a:r>
              <a:rPr lang="en-US" sz="500" b="1" dirty="0">
                <a:solidFill>
                  <a:schemeClr val="bg1">
                    <a:lumMod val="75000"/>
                  </a:schemeClr>
                </a:solidFill>
                <a:latin typeface="Arial" charset="0"/>
              </a:rPr>
              <a:t>DESIGN © </a:t>
            </a:r>
            <a:r>
              <a:rPr lang="en-US" sz="500" b="1" dirty="0" smtClean="0">
                <a:solidFill>
                  <a:schemeClr val="bg1">
                    <a:lumMod val="75000"/>
                  </a:schemeClr>
                </a:solidFill>
                <a:latin typeface="Arial" charset="0"/>
              </a:rPr>
              <a:t>2015</a:t>
            </a:r>
            <a:endParaRPr lang="en-US" sz="500" b="1" dirty="0">
              <a:solidFill>
                <a:schemeClr val="bg1">
                  <a:lumMod val="75000"/>
                </a:schemeClr>
              </a:solidFill>
              <a:latin typeface="Arial" charset="0"/>
            </a:endParaRPr>
          </a:p>
          <a:p>
            <a:pPr eaLnBrk="0" hangingPunct="0">
              <a:lnSpc>
                <a:spcPct val="65000"/>
              </a:lnSpc>
              <a:spcBef>
                <a:spcPct val="50000"/>
              </a:spcBef>
              <a:defRPr/>
            </a:pPr>
            <a:r>
              <a:rPr lang="en-US" sz="1100" b="1" dirty="0">
                <a:solidFill>
                  <a:schemeClr val="bg1">
                    <a:lumMod val="75000"/>
                  </a:schemeClr>
                </a:solidFill>
                <a:latin typeface="Arial" charset="0"/>
              </a:rPr>
              <a:t>www.PosterPresentations.com</a:t>
            </a:r>
          </a:p>
        </p:txBody>
      </p:sp>
      <p:sp>
        <p:nvSpPr>
          <p:cNvPr id="2" name="Rounded Rectangle 1"/>
          <p:cNvSpPr/>
          <p:nvPr userDrawn="1"/>
        </p:nvSpPr>
        <p:spPr>
          <a:xfrm>
            <a:off x="922338" y="5475145"/>
            <a:ext cx="10058400" cy="26736675"/>
          </a:xfrm>
          <a:prstGeom prst="roundRect">
            <a:avLst>
              <a:gd name="adj" fmla="val 9229"/>
            </a:avLst>
          </a:prstGeom>
          <a:gradFill>
            <a:gsLst>
              <a:gs pos="0">
                <a:srgbClr val="CDD2DE"/>
              </a:gs>
              <a:gs pos="0">
                <a:srgbClr val="CDD2DE"/>
              </a:gs>
              <a:gs pos="100000">
                <a:srgbClr val="F3F5FA"/>
              </a:gs>
            </a:gsLst>
            <a:lin ang="16200000" scaled="1"/>
          </a:gradFill>
          <a:ln>
            <a:solidFill>
              <a:schemeClr val="accent5">
                <a:lumMod val="50000"/>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ounded Rectangle 22"/>
          <p:cNvSpPr/>
          <p:nvPr userDrawn="1"/>
        </p:nvSpPr>
        <p:spPr>
          <a:xfrm>
            <a:off x="11587692" y="5475145"/>
            <a:ext cx="10058400" cy="26736675"/>
          </a:xfrm>
          <a:prstGeom prst="roundRect">
            <a:avLst>
              <a:gd name="adj" fmla="val 9229"/>
            </a:avLst>
          </a:prstGeom>
          <a:gradFill>
            <a:gsLst>
              <a:gs pos="0">
                <a:srgbClr val="CDD2DE"/>
              </a:gs>
              <a:gs pos="0">
                <a:srgbClr val="CDD2DE"/>
              </a:gs>
              <a:gs pos="100000">
                <a:srgbClr val="F3F5FA"/>
              </a:gs>
            </a:gsLst>
            <a:lin ang="16200000" scaled="1"/>
          </a:gradFill>
          <a:ln>
            <a:solidFill>
              <a:schemeClr val="accent5">
                <a:lumMod val="50000"/>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ounded Rectangle 23"/>
          <p:cNvSpPr/>
          <p:nvPr userDrawn="1"/>
        </p:nvSpPr>
        <p:spPr>
          <a:xfrm>
            <a:off x="22253046" y="5475145"/>
            <a:ext cx="10058400" cy="26736675"/>
          </a:xfrm>
          <a:prstGeom prst="roundRect">
            <a:avLst>
              <a:gd name="adj" fmla="val 9229"/>
            </a:avLst>
          </a:prstGeom>
          <a:gradFill>
            <a:gsLst>
              <a:gs pos="0">
                <a:srgbClr val="CDD2DE"/>
              </a:gs>
              <a:gs pos="0">
                <a:srgbClr val="CDD2DE"/>
              </a:gs>
              <a:gs pos="100000">
                <a:srgbClr val="F3F5FA"/>
              </a:gs>
            </a:gsLst>
            <a:lin ang="16200000" scaled="1"/>
          </a:gradFill>
          <a:ln>
            <a:solidFill>
              <a:schemeClr val="accent5">
                <a:lumMod val="50000"/>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ounded Rectangle 25"/>
          <p:cNvSpPr/>
          <p:nvPr userDrawn="1"/>
        </p:nvSpPr>
        <p:spPr>
          <a:xfrm>
            <a:off x="32918400" y="5475145"/>
            <a:ext cx="10058400" cy="26736675"/>
          </a:xfrm>
          <a:prstGeom prst="roundRect">
            <a:avLst>
              <a:gd name="adj" fmla="val 9229"/>
            </a:avLst>
          </a:prstGeom>
          <a:gradFill>
            <a:gsLst>
              <a:gs pos="0">
                <a:srgbClr val="CDD2DE"/>
              </a:gs>
              <a:gs pos="0">
                <a:srgbClr val="CDD2DE"/>
              </a:gs>
              <a:gs pos="100000">
                <a:srgbClr val="F3F5FA"/>
              </a:gs>
            </a:gsLst>
            <a:lin ang="16200000" scaled="1"/>
          </a:gradFill>
          <a:ln>
            <a:solidFill>
              <a:schemeClr val="accent5">
                <a:lumMod val="50000"/>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0" name="Group 29"/>
          <p:cNvGrpSpPr/>
          <p:nvPr userDrawn="1"/>
        </p:nvGrpSpPr>
        <p:grpSpPr>
          <a:xfrm>
            <a:off x="-11225189" y="-1"/>
            <a:ext cx="11018865" cy="32918401"/>
            <a:chOff x="-11225189" y="-1"/>
            <a:chExt cx="11018865" cy="32918401"/>
          </a:xfrm>
        </p:grpSpPr>
        <p:sp>
          <p:nvSpPr>
            <p:cNvPr id="31" name="Rectangle 30"/>
            <p:cNvSpPr/>
            <p:nvPr/>
          </p:nvSpPr>
          <p:spPr>
            <a:xfrm>
              <a:off x="-11216136" y="-1"/>
              <a:ext cx="11009812" cy="32918401"/>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marL="0" marR="0" indent="0" algn="ctr" defTabSz="1518341" rtl="0" eaLnBrk="1" fontAlgn="auto" latinLnBrk="0" hangingPunct="1">
                <a:lnSpc>
                  <a:spcPct val="100000"/>
                </a:lnSpc>
                <a:spcBef>
                  <a:spcPts val="0"/>
                </a:spcBef>
                <a:spcAft>
                  <a:spcPts val="0"/>
                </a:spcAft>
                <a:buClrTx/>
                <a:buSzTx/>
                <a:buFontTx/>
                <a:buNone/>
                <a:tabLst/>
                <a:defRPr/>
              </a:pPr>
              <a:r>
                <a:rPr lang="en-US" sz="3200" b="1" spc="0" dirty="0" smtClean="0">
                  <a:solidFill>
                    <a:srgbClr val="FF0000"/>
                  </a:solidFill>
                  <a:latin typeface="Trebuchet MS" pitchFamily="34" charset="0"/>
                </a:rPr>
                <a:t>(—THIS SIDEBAR DOES NOT PRINT—)</a:t>
              </a:r>
              <a:endParaRPr lang="en-US" sz="3200" b="1" spc="600" dirty="0" smtClean="0">
                <a:solidFill>
                  <a:schemeClr val="bg1"/>
                </a:solidFill>
                <a:latin typeface="Trebuchet MS" pitchFamily="34" charset="0"/>
              </a:endParaRPr>
            </a:p>
            <a:p>
              <a:pPr algn="ctr"/>
              <a:r>
                <a:rPr lang="en-US" sz="4000" b="1" spc="600" dirty="0" smtClean="0">
                  <a:solidFill>
                    <a:schemeClr val="bg1"/>
                  </a:solidFill>
                  <a:latin typeface="Trebuchet MS" pitchFamily="34" charset="0"/>
                </a:rPr>
                <a:t>DESIGN</a:t>
              </a:r>
              <a:r>
                <a:rPr lang="en-US" sz="4000" b="1" spc="600" baseline="0" dirty="0" smtClean="0">
                  <a:solidFill>
                    <a:schemeClr val="bg1"/>
                  </a:solidFill>
                  <a:latin typeface="Trebuchet MS" pitchFamily="34" charset="0"/>
                </a:rPr>
                <a:t> </a:t>
              </a:r>
              <a:r>
                <a:rPr lang="en-US" sz="4000" b="1" spc="600" dirty="0" smtClean="0">
                  <a:solidFill>
                    <a:schemeClr val="bg1"/>
                  </a:solidFill>
                  <a:latin typeface="Trebuchet MS" pitchFamily="34" charset="0"/>
                </a:rPr>
                <a:t>GUIDE</a:t>
              </a:r>
            </a:p>
            <a:p>
              <a:pPr algn="ctr"/>
              <a:endParaRPr lang="en-US" sz="2800" b="1" dirty="0" smtClean="0">
                <a:latin typeface="Trebuchet MS" pitchFamily="34" charset="0"/>
              </a:endParaRPr>
            </a:p>
            <a:p>
              <a:pPr defTabSz="3765639"/>
              <a:r>
                <a:rPr lang="en-US" sz="2800" i="0" dirty="0" smtClean="0">
                  <a:latin typeface="Trebuchet MS" pitchFamily="34" charset="0"/>
                </a:rPr>
                <a:t>This PowerPoint</a:t>
              </a:r>
              <a:r>
                <a:rPr lang="en-US" sz="2800" i="0" baseline="0" dirty="0" smtClean="0">
                  <a:latin typeface="Trebuchet MS" pitchFamily="34" charset="0"/>
                </a:rPr>
                <a:t> </a:t>
              </a:r>
              <a:r>
                <a:rPr lang="en-US" sz="2800" i="0" dirty="0" smtClean="0">
                  <a:latin typeface="Trebuchet MS" pitchFamily="34" charset="0"/>
                </a:rPr>
                <a:t>2007 template produces</a:t>
              </a:r>
              <a:r>
                <a:rPr lang="en-US" sz="2800" i="0" baseline="0" dirty="0" smtClean="0">
                  <a:latin typeface="Trebuchet MS" pitchFamily="34" charset="0"/>
                </a:rPr>
                <a:t> </a:t>
              </a:r>
              <a:r>
                <a:rPr lang="en-US" sz="2800" i="0" dirty="0" smtClean="0">
                  <a:latin typeface="Trebuchet MS" pitchFamily="34" charset="0"/>
                </a:rPr>
                <a:t>a 36”x48” presentation poster. </a:t>
              </a:r>
              <a:r>
                <a:rPr lang="en-US" sz="2800" dirty="0" smtClean="0">
                  <a:latin typeface="Trebuchet MS" pitchFamily="34" charset="0"/>
                </a:rPr>
                <a:t>You</a:t>
              </a:r>
              <a:r>
                <a:rPr lang="en-US" sz="2800" baseline="0" dirty="0" smtClean="0">
                  <a:latin typeface="Trebuchet MS" pitchFamily="34" charset="0"/>
                </a:rPr>
                <a:t> can u</a:t>
              </a:r>
              <a:r>
                <a:rPr lang="en-US" sz="2800" dirty="0" smtClean="0">
                  <a:latin typeface="Trebuchet MS" pitchFamily="34" charset="0"/>
                </a:rPr>
                <a:t>se</a:t>
              </a:r>
              <a:r>
                <a:rPr lang="en-US" sz="2800" baseline="0" dirty="0" smtClean="0">
                  <a:latin typeface="Trebuchet MS" pitchFamily="34" charset="0"/>
                </a:rPr>
                <a:t> it to create your research poster and </a:t>
              </a:r>
              <a:r>
                <a:rPr lang="en-US" sz="2800" dirty="0" smtClean="0">
                  <a:latin typeface="Trebuchet MS" pitchFamily="34" charset="0"/>
                </a:rPr>
                <a:t>save valuable time placing titles, subtitles,</a:t>
              </a:r>
              <a:r>
                <a:rPr lang="en-US" sz="2800" baseline="0" dirty="0" smtClean="0">
                  <a:latin typeface="Trebuchet MS" pitchFamily="34" charset="0"/>
                </a:rPr>
                <a:t> text, and graphics</a:t>
              </a:r>
              <a:r>
                <a:rPr lang="en-US" sz="2800" dirty="0" smtClean="0">
                  <a:latin typeface="Trebuchet MS" pitchFamily="34" charset="0"/>
                </a:rPr>
                <a:t>. </a:t>
              </a:r>
            </a:p>
            <a:p>
              <a:pPr defTabSz="3765639"/>
              <a:endParaRPr lang="en-US" sz="2800" dirty="0" smtClean="0">
                <a:latin typeface="Trebuchet MS" pitchFamily="34" charset="0"/>
              </a:endParaRPr>
            </a:p>
            <a:p>
              <a:pPr defTabSz="4389219"/>
              <a:r>
                <a:rPr lang="en-US" sz="2800" dirty="0" smtClean="0">
                  <a:latin typeface="Trebuchet MS" pitchFamily="34" charset="0"/>
                </a:rPr>
                <a:t>We provide a series of online tutorials that will guide you through the poster design process and answer your poster production questions. To view our template tutorials, go online to </a:t>
              </a:r>
              <a:r>
                <a:rPr lang="en-US" sz="2800" b="1" dirty="0" smtClean="0">
                  <a:solidFill>
                    <a:srgbClr val="FFC000"/>
                  </a:solidFill>
                  <a:latin typeface="Trebuchet MS" pitchFamily="34" charset="0"/>
                </a:rPr>
                <a:t>PosterPresentations.com</a:t>
              </a:r>
              <a:r>
                <a:rPr lang="en-US" sz="2800" b="1" dirty="0" smtClean="0">
                  <a:solidFill>
                    <a:schemeClr val="bg1"/>
                  </a:solidFill>
                  <a:latin typeface="Trebuchet MS" pitchFamily="34" charset="0"/>
                </a:rPr>
                <a:t> </a:t>
              </a:r>
              <a:r>
                <a:rPr lang="en-US" sz="2800" dirty="0" smtClean="0">
                  <a:solidFill>
                    <a:schemeClr val="bg1"/>
                  </a:solidFill>
                  <a:latin typeface="Trebuchet MS" pitchFamily="34" charset="0"/>
                </a:rPr>
                <a:t>and click on HELP DESK.</a:t>
              </a:r>
            </a:p>
            <a:p>
              <a:pPr defTabSz="4389219"/>
              <a:endParaRPr lang="en-US" sz="2800" dirty="0" smtClean="0">
                <a:latin typeface="Trebuchet MS" pitchFamily="34" charset="0"/>
              </a:endParaRPr>
            </a:p>
            <a:p>
              <a:pPr defTabSz="4389219"/>
              <a:r>
                <a:rPr lang="en-US" sz="2800" dirty="0" smtClean="0">
                  <a:solidFill>
                    <a:schemeClr val="bg1"/>
                  </a:solidFill>
                  <a:latin typeface="Trebuchet MS" pitchFamily="34" charset="0"/>
                </a:rPr>
                <a:t>When</a:t>
              </a:r>
              <a:r>
                <a:rPr lang="en-US" sz="2800" baseline="0" dirty="0" smtClean="0">
                  <a:solidFill>
                    <a:schemeClr val="bg1"/>
                  </a:solidFill>
                  <a:latin typeface="Trebuchet MS" pitchFamily="34" charset="0"/>
                </a:rPr>
                <a:t> you are ready to print your poster</a:t>
              </a:r>
              <a:r>
                <a:rPr lang="en-US" sz="2800" dirty="0" smtClean="0">
                  <a:solidFill>
                    <a:schemeClr val="bg1"/>
                  </a:solidFill>
                  <a:latin typeface="Trebuchet MS" pitchFamily="34" charset="0"/>
                </a:rPr>
                <a:t>,</a:t>
              </a:r>
              <a:r>
                <a:rPr lang="en-US" sz="2800" baseline="0" dirty="0" smtClean="0">
                  <a:solidFill>
                    <a:schemeClr val="bg1"/>
                  </a:solidFill>
                  <a:latin typeface="Trebuchet MS" pitchFamily="34" charset="0"/>
                </a:rPr>
                <a:t> go online to </a:t>
              </a:r>
              <a:r>
                <a:rPr lang="en-US" sz="2800" b="0" dirty="0" smtClean="0">
                  <a:solidFill>
                    <a:schemeClr val="bg1"/>
                  </a:solidFill>
                  <a:latin typeface="Trebuchet MS" pitchFamily="34" charset="0"/>
                </a:rPr>
                <a:t>PosterPresentations.com</a:t>
              </a:r>
              <a:r>
                <a:rPr lang="en-US" sz="2800" dirty="0" smtClean="0">
                  <a:solidFill>
                    <a:schemeClr val="bg1"/>
                  </a:solidFill>
                  <a:latin typeface="Trebuchet MS" pitchFamily="34" charset="0"/>
                </a:rPr>
                <a:t/>
              </a:r>
              <a:br>
                <a:rPr lang="en-US" sz="2800" dirty="0" smtClean="0">
                  <a:solidFill>
                    <a:schemeClr val="bg1"/>
                  </a:solidFill>
                  <a:latin typeface="Trebuchet MS" pitchFamily="34" charset="0"/>
                </a:rPr>
              </a:br>
              <a:endParaRPr lang="en-US" sz="2800" dirty="0" smtClean="0">
                <a:solidFill>
                  <a:schemeClr val="bg1"/>
                </a:solidFill>
                <a:latin typeface="Trebuchet MS" pitchFamily="34" charset="0"/>
              </a:endParaRPr>
            </a:p>
            <a:p>
              <a:pPr algn="l" defTabSz="3765639"/>
              <a:r>
                <a:rPr lang="en-US" sz="2800" b="0" dirty="0" smtClean="0">
                  <a:solidFill>
                    <a:schemeClr val="bg1"/>
                  </a:solidFill>
                  <a:latin typeface="Trebuchet MS" pitchFamily="34" charset="0"/>
                </a:rPr>
                <a:t>Need</a:t>
              </a:r>
              <a:r>
                <a:rPr lang="en-US" sz="2800" b="0" baseline="0" dirty="0" smtClean="0">
                  <a:solidFill>
                    <a:schemeClr val="bg1"/>
                  </a:solidFill>
                  <a:latin typeface="Trebuchet MS" pitchFamily="34" charset="0"/>
                </a:rPr>
                <a:t> assistance? Call us at </a:t>
              </a:r>
              <a:r>
                <a:rPr lang="en-US" sz="2800" b="0" dirty="0" smtClean="0">
                  <a:solidFill>
                    <a:srgbClr val="FFC000"/>
                  </a:solidFill>
                  <a:latin typeface="Trebuchet MS" pitchFamily="34" charset="0"/>
                </a:rPr>
                <a:t>1.510.649.3001</a:t>
              </a:r>
            </a:p>
            <a:p>
              <a:pPr algn="l" defTabSz="3765639"/>
              <a:endParaRPr lang="en-US" sz="3600" b="1" dirty="0" smtClean="0">
                <a:solidFill>
                  <a:srgbClr val="FFFF00"/>
                </a:solidFill>
                <a:latin typeface="Trebuchet MS" pitchFamily="34" charset="0"/>
              </a:endParaRPr>
            </a:p>
            <a:p>
              <a:pPr algn="ctr"/>
              <a:endParaRPr lang="en-US" sz="2400" b="1" dirty="0" smtClean="0">
                <a:solidFill>
                  <a:schemeClr val="bg1"/>
                </a:solidFill>
                <a:latin typeface="Trebuchet MS" pitchFamily="34" charset="0"/>
              </a:endParaRPr>
            </a:p>
            <a:p>
              <a:pPr algn="ctr"/>
              <a:r>
                <a:rPr lang="en-US" sz="4000" b="1" spc="600" dirty="0" smtClean="0">
                  <a:solidFill>
                    <a:schemeClr val="bg1"/>
                  </a:solidFill>
                  <a:latin typeface="Trebuchet MS" pitchFamily="34" charset="0"/>
                </a:rPr>
                <a:t>QUICK START</a:t>
              </a:r>
            </a:p>
            <a:p>
              <a:pPr algn="ctr"/>
              <a:endParaRPr lang="en-US" sz="3200" b="1" baseline="0" dirty="0" smtClean="0">
                <a:solidFill>
                  <a:schemeClr val="bg1"/>
                </a:solidFill>
                <a:latin typeface="Trebuchet MS" pitchFamily="34" charset="0"/>
              </a:endParaRPr>
            </a:p>
            <a:p>
              <a:pPr algn="ctr"/>
              <a:r>
                <a:rPr lang="en-US" sz="3200" b="1" baseline="0" dirty="0" smtClean="0">
                  <a:solidFill>
                    <a:srgbClr val="FFC000"/>
                  </a:solidFill>
                  <a:latin typeface="Trebuchet MS" pitchFamily="34" charset="0"/>
                </a:rPr>
                <a:t>Zoom in and out</a:t>
              </a:r>
            </a:p>
            <a:p>
              <a:pPr marL="1892300" indent="-1892300" algn="l" defTabSz="850900"/>
              <a:r>
                <a:rPr lang="en-US" sz="2400" b="0" baseline="0" dirty="0" smtClean="0">
                  <a:solidFill>
                    <a:schemeClr val="bg1"/>
                  </a:solidFill>
                  <a:latin typeface="Trebuchet MS" pitchFamily="34" charset="0"/>
                </a:rPr>
                <a:t>	</a:t>
              </a:r>
              <a:r>
                <a:rPr lang="en-US" sz="2400" b="0" baseline="0" dirty="0" smtClean="0">
                  <a:solidFill>
                    <a:schemeClr val="bg1">
                      <a:lumMod val="75000"/>
                    </a:schemeClr>
                  </a:solidFill>
                  <a:latin typeface="Trebuchet MS" pitchFamily="34" charset="0"/>
                </a:rPr>
                <a:t>As you work on your poster zoom in and out to the level that is more comfortable to you. </a:t>
              </a:r>
            </a:p>
            <a:p>
              <a:pPr marL="1892300" indent="-1892300" algn="l" defTabSz="850900"/>
              <a:r>
                <a:rPr lang="en-US" sz="2400" b="1" baseline="0" dirty="0" smtClean="0">
                  <a:solidFill>
                    <a:schemeClr val="bg1">
                      <a:lumMod val="75000"/>
                    </a:schemeClr>
                  </a:solidFill>
                  <a:latin typeface="Trebuchet MS" pitchFamily="34" charset="0"/>
                </a:rPr>
                <a:t>	</a:t>
              </a:r>
              <a:r>
                <a:rPr lang="en-US" sz="2400" b="0" baseline="0" dirty="0" smtClean="0">
                  <a:solidFill>
                    <a:schemeClr val="bg1">
                      <a:lumMod val="75000"/>
                    </a:schemeClr>
                  </a:solidFill>
                  <a:latin typeface="Trebuchet MS" pitchFamily="34" charset="0"/>
                </a:rPr>
                <a:t>Go to VIEW &gt; ZOOM.</a:t>
              </a:r>
            </a:p>
            <a:p>
              <a:pPr algn="l"/>
              <a:endParaRPr lang="en-US" sz="2800" b="0" baseline="0" dirty="0" smtClean="0">
                <a:solidFill>
                  <a:schemeClr val="bg1"/>
                </a:solidFill>
                <a:latin typeface="Trebuchet MS" pitchFamily="34" charset="0"/>
              </a:endParaRPr>
            </a:p>
            <a:p>
              <a:pPr algn="ctr"/>
              <a:r>
                <a:rPr lang="en-US" sz="3200" b="1" baseline="0" dirty="0" smtClean="0">
                  <a:solidFill>
                    <a:srgbClr val="FFC000"/>
                  </a:solidFill>
                  <a:latin typeface="Trebuchet MS" pitchFamily="34" charset="0"/>
                </a:rPr>
                <a:t>Title, Authors, and Affiliations</a:t>
              </a:r>
            </a:p>
            <a:p>
              <a:pPr algn="l"/>
              <a:r>
                <a:rPr lang="en-US" sz="2400" b="0" baseline="0" dirty="0" smtClean="0">
                  <a:solidFill>
                    <a:schemeClr val="bg1">
                      <a:lumMod val="75000"/>
                    </a:schemeClr>
                  </a:solidFill>
                  <a:latin typeface="Trebuchet MS" pitchFamily="34" charset="0"/>
                </a:rPr>
                <a:t>Start designing your poster by adding the title, the names of the authors, and the affiliated institutions. </a:t>
              </a:r>
              <a:r>
                <a:rPr lang="en-US" sz="2400" b="0" spc="0" baseline="0" dirty="0" smtClean="0">
                  <a:solidFill>
                    <a:schemeClr val="bg1">
                      <a:lumMod val="75000"/>
                    </a:schemeClr>
                  </a:solidFill>
                  <a:latin typeface="Trebuchet MS" pitchFamily="34" charset="0"/>
                </a:rPr>
                <a:t>You can type or paste text into the provided boxes. The template will automatically adjust the size of your text to fit the title box. You can manually override this feature and change the size of your text. </a:t>
              </a:r>
            </a:p>
            <a:p>
              <a:pPr algn="l"/>
              <a:endParaRPr lang="en-US" sz="2400" b="0" spc="0" baseline="0" dirty="0" smtClean="0">
                <a:solidFill>
                  <a:schemeClr val="bg1">
                    <a:lumMod val="75000"/>
                  </a:schemeClr>
                </a:solidFill>
                <a:latin typeface="Trebuchet MS" pitchFamily="34" charset="0"/>
              </a:endParaRPr>
            </a:p>
            <a:p>
              <a:pPr algn="l"/>
              <a:r>
                <a:rPr lang="en-US" sz="2400" b="1" spc="300" baseline="0" dirty="0" smtClean="0">
                  <a:solidFill>
                    <a:srgbClr val="FFC000"/>
                  </a:solidFill>
                  <a:latin typeface="Trebuchet MS" pitchFamily="34" charset="0"/>
                </a:rPr>
                <a:t>TIP</a:t>
              </a:r>
              <a:r>
                <a:rPr lang="en-US" sz="2400" b="1" baseline="0" dirty="0" smtClean="0">
                  <a:solidFill>
                    <a:srgbClr val="FFC000"/>
                  </a:solidFill>
                  <a:latin typeface="Trebuchet MS" pitchFamily="34" charset="0"/>
                </a:rPr>
                <a:t>: </a:t>
              </a:r>
              <a:r>
                <a:rPr lang="en-US" sz="2400" b="0" baseline="0" dirty="0" smtClean="0">
                  <a:solidFill>
                    <a:schemeClr val="bg1">
                      <a:lumMod val="75000"/>
                    </a:schemeClr>
                  </a:solidFill>
                  <a:latin typeface="Trebuchet MS" pitchFamily="34" charset="0"/>
                </a:rPr>
                <a:t>The font size of your title should be bigger than your name(s) and institution name(s).</a:t>
              </a:r>
            </a:p>
            <a:p>
              <a:pPr algn="l"/>
              <a:r>
                <a:rPr lang="en-US" sz="2800" b="1" baseline="0" dirty="0" smtClean="0">
                  <a:solidFill>
                    <a:schemeClr val="bg1"/>
                  </a:solidFill>
                  <a:latin typeface="Trebuchet MS" pitchFamily="34" charset="0"/>
                </a:rPr>
                <a:t/>
              </a:r>
              <a:br>
                <a:rPr lang="en-US" sz="2800" b="1" baseline="0" dirty="0" smtClean="0">
                  <a:solidFill>
                    <a:schemeClr val="bg1"/>
                  </a:solidFill>
                  <a:latin typeface="Trebuchet MS" pitchFamily="34" charset="0"/>
                </a:rPr>
              </a:br>
              <a:endParaRPr lang="en-US" sz="2800" b="1" dirty="0" smtClean="0">
                <a:solidFill>
                  <a:schemeClr val="bg1"/>
                </a:solidFill>
                <a:latin typeface="Trebuchet MS" pitchFamily="34" charset="0"/>
              </a:endParaRPr>
            </a:p>
            <a:p>
              <a:pPr algn="ctr"/>
              <a:endParaRPr lang="en-US" sz="2800" b="1" dirty="0" smtClean="0">
                <a:solidFill>
                  <a:srgbClr val="FFC000"/>
                </a:solidFill>
                <a:latin typeface="Trebuchet MS" pitchFamily="34" charset="0"/>
              </a:endParaRPr>
            </a:p>
            <a:p>
              <a:pPr algn="ctr"/>
              <a:endParaRPr lang="en-US" sz="2800" b="1" dirty="0" smtClean="0">
                <a:solidFill>
                  <a:srgbClr val="FFC000"/>
                </a:solidFill>
                <a:latin typeface="Trebuchet MS" pitchFamily="34" charset="0"/>
              </a:endParaRPr>
            </a:p>
            <a:p>
              <a:pPr algn="ctr"/>
              <a:r>
                <a:rPr lang="en-US" sz="3200" b="1" dirty="0" smtClean="0">
                  <a:solidFill>
                    <a:srgbClr val="FFC000"/>
                  </a:solidFill>
                  <a:latin typeface="Trebuchet MS" pitchFamily="34" charset="0"/>
                </a:rPr>
                <a:t>Adding Logos</a:t>
              </a:r>
              <a:r>
                <a:rPr lang="en-US" sz="3200" b="1" baseline="0" dirty="0" smtClean="0">
                  <a:solidFill>
                    <a:srgbClr val="FFC000"/>
                  </a:solidFill>
                  <a:latin typeface="Trebuchet MS" pitchFamily="34" charset="0"/>
                </a:rPr>
                <a:t> / Seals</a:t>
              </a:r>
            </a:p>
            <a:p>
              <a:pPr algn="l"/>
              <a:r>
                <a:rPr lang="en-US" sz="2400" b="0" baseline="0" dirty="0" smtClean="0">
                  <a:solidFill>
                    <a:schemeClr val="bg1">
                      <a:lumMod val="75000"/>
                    </a:schemeClr>
                  </a:solidFill>
                  <a:latin typeface="Trebuchet MS" pitchFamily="34" charset="0"/>
                </a:rPr>
                <a:t>Most often, logos are added on each side of the title. You can insert a logo by dragging and dropping it from your desktop, copy and paste or by going to INSERT &gt; PICTURES. Logos taken from web sites are likely to be low quality when printed. Zoom it at 100% to see what the logo will look like on the final poster and make any necessary adjustments.  </a:t>
              </a:r>
            </a:p>
            <a:p>
              <a:pPr algn="l"/>
              <a:endParaRPr lang="en-US" sz="2400" b="0" spc="300" baseline="0" dirty="0" smtClean="0">
                <a:solidFill>
                  <a:schemeClr val="bg1">
                    <a:lumMod val="75000"/>
                  </a:schemeClr>
                </a:solidFill>
                <a:latin typeface="Trebuchet MS" pitchFamily="34" charset="0"/>
              </a:endParaRPr>
            </a:p>
            <a:p>
              <a:pPr algn="l"/>
              <a:r>
                <a:rPr lang="en-US" sz="2400" b="1" spc="300" baseline="0" dirty="0" smtClean="0">
                  <a:solidFill>
                    <a:srgbClr val="FFC000"/>
                  </a:solidFill>
                  <a:latin typeface="Trebuchet MS" pitchFamily="34" charset="0"/>
                </a:rPr>
                <a:t>TIP:</a:t>
              </a:r>
              <a:r>
                <a:rPr lang="en-US" sz="2400" b="1" spc="0" baseline="0" dirty="0" smtClean="0">
                  <a:solidFill>
                    <a:srgbClr val="FFC000"/>
                  </a:solidFill>
                  <a:latin typeface="Trebuchet MS" pitchFamily="34" charset="0"/>
                </a:rPr>
                <a:t> </a:t>
              </a:r>
              <a:r>
                <a:rPr lang="en-US" sz="2400" b="0" baseline="0" dirty="0" smtClean="0">
                  <a:solidFill>
                    <a:schemeClr val="bg1">
                      <a:lumMod val="75000"/>
                    </a:schemeClr>
                  </a:solidFill>
                  <a:latin typeface="Trebuchet MS" pitchFamily="34" charset="0"/>
                </a:rPr>
                <a:t>See if your school’s logo is available on our free poster templates page.</a:t>
              </a:r>
            </a:p>
            <a:p>
              <a:pPr algn="l"/>
              <a:endParaRPr lang="en-US" sz="2400" b="0" baseline="0" dirty="0" smtClean="0">
                <a:latin typeface="Trebuchet MS" pitchFamily="34" charset="0"/>
              </a:endParaRPr>
            </a:p>
            <a:p>
              <a:pPr algn="ctr"/>
              <a:r>
                <a:rPr lang="en-US" sz="3200" b="1" baseline="0" dirty="0" smtClean="0">
                  <a:solidFill>
                    <a:srgbClr val="FFC000"/>
                  </a:solidFill>
                  <a:latin typeface="Trebuchet MS" pitchFamily="34" charset="0"/>
                </a:rPr>
                <a:t>Photographs / Graphics</a:t>
              </a:r>
            </a:p>
            <a:p>
              <a:pPr algn="l" defTabSz="977900"/>
              <a:r>
                <a:rPr lang="en-US" sz="2400" b="0" baseline="0" dirty="0" smtClean="0">
                  <a:solidFill>
                    <a:schemeClr val="bg1">
                      <a:lumMod val="75000"/>
                    </a:schemeClr>
                  </a:solidFill>
                  <a:latin typeface="Trebuchet MS" pitchFamily="34" charset="0"/>
                </a:rPr>
                <a:t>You can add images by dragging and dropping from your desktop, copy and paste, or by going to INSERT &gt; PICTURES. Resize images proportionally by holding down the SHIFT key and dragging one of the corner handles. For a professional-looking poster, do not distort your images by enlarging them </a:t>
              </a:r>
              <a:r>
                <a:rPr lang="en-US" sz="2400" b="0" spc="0" baseline="0" dirty="0" smtClean="0">
                  <a:solidFill>
                    <a:schemeClr val="bg1">
                      <a:lumMod val="75000"/>
                    </a:schemeClr>
                  </a:solidFill>
                  <a:latin typeface="Trebuchet MS" pitchFamily="34" charset="0"/>
                </a:rPr>
                <a:t>disproportionally.</a:t>
              </a:r>
            </a:p>
            <a:p>
              <a:pPr algn="l" defTabSz="977900"/>
              <a:endParaRPr lang="en-US" sz="2400" b="0" baseline="0" dirty="0" smtClean="0">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r>
                <a:rPr lang="en-US" sz="3200" b="1" baseline="0" dirty="0" smtClean="0">
                  <a:solidFill>
                    <a:srgbClr val="FFC000"/>
                  </a:solidFill>
                  <a:latin typeface="Trebuchet MS" pitchFamily="34" charset="0"/>
                </a:rPr>
                <a:t>Image Quality Check</a:t>
              </a:r>
            </a:p>
            <a:p>
              <a:pPr lvl="0" algn="l" defTabSz="977900"/>
              <a:r>
                <a:rPr lang="en-US" sz="2400" b="0" baseline="0" dirty="0" smtClean="0">
                  <a:solidFill>
                    <a:schemeClr val="bg1">
                      <a:lumMod val="75000"/>
                    </a:schemeClr>
                  </a:solidFill>
                  <a:latin typeface="Trebuchet MS" pitchFamily="34" charset="0"/>
                </a:rPr>
                <a:t>Zoom in and look at your images at 100% magnification. If they look good they will print well. </a:t>
              </a:r>
              <a:endParaRPr lang="en-US" sz="2800" b="0" dirty="0" smtClean="0">
                <a:latin typeface="Trebuchet MS" pitchFamily="34" charset="0"/>
              </a:endParaRPr>
            </a:p>
          </p:txBody>
        </p:sp>
        <p:cxnSp>
          <p:nvCxnSpPr>
            <p:cNvPr id="32" name="Straight Connector 31"/>
            <p:cNvCxnSpPr/>
            <p:nvPr/>
          </p:nvCxnSpPr>
          <p:spPr>
            <a:xfrm>
              <a:off x="-11225189" y="8422500"/>
              <a:ext cx="10999746" cy="3341"/>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pic>
          <p:nvPicPr>
            <p:cNvPr id="36" name="Picture 35"/>
            <p:cNvPicPr>
              <a:picLocks noChangeAspect="1"/>
            </p:cNvPicPr>
            <p:nvPr userDrawn="1"/>
          </p:nvPicPr>
          <p:blipFill>
            <a:blip r:embed="rId4" cstate="print"/>
            <a:stretch>
              <a:fillRect/>
            </a:stretch>
          </p:blipFill>
          <p:spPr>
            <a:xfrm>
              <a:off x="-10740740" y="10261718"/>
              <a:ext cx="1597666" cy="1201935"/>
            </a:xfrm>
            <a:prstGeom prst="rect">
              <a:avLst/>
            </a:prstGeom>
          </p:spPr>
        </p:pic>
        <p:pic>
          <p:nvPicPr>
            <p:cNvPr id="37" name="Picture 36"/>
            <p:cNvPicPr>
              <a:picLocks noChangeAspect="1"/>
            </p:cNvPicPr>
            <p:nvPr userDrawn="1"/>
          </p:nvPicPr>
          <p:blipFill>
            <a:blip r:embed="rId5" cstate="print"/>
            <a:stretch>
              <a:fillRect/>
            </a:stretch>
          </p:blipFill>
          <p:spPr>
            <a:xfrm>
              <a:off x="-10732765" y="15696927"/>
              <a:ext cx="9986808" cy="1053596"/>
            </a:xfrm>
            <a:prstGeom prst="rect">
              <a:avLst/>
            </a:prstGeom>
          </p:spPr>
        </p:pic>
        <p:grpSp>
          <p:nvGrpSpPr>
            <p:cNvPr id="38" name="Group 37"/>
            <p:cNvGrpSpPr/>
            <p:nvPr userDrawn="1"/>
          </p:nvGrpSpPr>
          <p:grpSpPr>
            <a:xfrm>
              <a:off x="-9744993" y="23540957"/>
              <a:ext cx="7531182" cy="2120439"/>
              <a:chOff x="-4470427" y="11016658"/>
              <a:chExt cx="3470785" cy="974220"/>
            </a:xfrm>
          </p:grpSpPr>
          <p:grpSp>
            <p:nvGrpSpPr>
              <p:cNvPr id="46" name="Group 45"/>
              <p:cNvGrpSpPr/>
              <p:nvPr userDrawn="1"/>
            </p:nvGrpSpPr>
            <p:grpSpPr>
              <a:xfrm>
                <a:off x="-2783495" y="11060886"/>
                <a:ext cx="624431" cy="893535"/>
                <a:chOff x="-3958697" y="11117435"/>
                <a:chExt cx="779338" cy="1280430"/>
              </a:xfrm>
            </p:grpSpPr>
            <p:pic>
              <p:nvPicPr>
                <p:cNvPr id="52" name="Picture 51"/>
                <p:cNvPicPr>
                  <a:picLocks noChangeAspect="1"/>
                </p:cNvPicPr>
                <p:nvPr userDrawn="1"/>
              </p:nvPicPr>
              <p:blipFill>
                <a:blip r:embed="rId6" cstate="print"/>
                <a:stretch>
                  <a:fillRect/>
                </a:stretch>
              </p:blipFill>
              <p:spPr>
                <a:xfrm>
                  <a:off x="-3948160" y="11117435"/>
                  <a:ext cx="768801" cy="1090857"/>
                </a:xfrm>
                <a:prstGeom prst="rect">
                  <a:avLst/>
                </a:prstGeom>
              </p:spPr>
            </p:pic>
            <p:sp>
              <p:nvSpPr>
                <p:cNvPr id="53" name="TextBox 52"/>
                <p:cNvSpPr txBox="1"/>
                <p:nvPr userDrawn="1"/>
              </p:nvSpPr>
              <p:spPr>
                <a:xfrm>
                  <a:off x="-3958697" y="12114178"/>
                  <a:ext cx="779337" cy="283687"/>
                </a:xfrm>
                <a:prstGeom prst="rect">
                  <a:avLst/>
                </a:prstGeom>
                <a:solidFill>
                  <a:schemeClr val="accent1"/>
                </a:solidFill>
                <a:ln>
                  <a:noFill/>
                </a:ln>
              </p:spPr>
              <p:txBody>
                <a:bodyPr wrap="square" lIns="91440" tIns="91440" rIns="91440" bIns="91440" rtlCol="0">
                  <a:spAutoFit/>
                </a:bodyPr>
                <a:lstStyle/>
                <a:p>
                  <a:pPr algn="ctr"/>
                  <a:r>
                    <a:rPr lang="en-US" sz="1600" b="1" dirty="0" smtClean="0">
                      <a:solidFill>
                        <a:schemeClr val="tx1"/>
                      </a:solidFill>
                    </a:rPr>
                    <a:t>ORIGINAL</a:t>
                  </a:r>
                  <a:endParaRPr lang="en-US" sz="1600" b="1" dirty="0">
                    <a:solidFill>
                      <a:schemeClr val="tx1"/>
                    </a:solidFill>
                  </a:endParaRPr>
                </a:p>
              </p:txBody>
            </p:sp>
          </p:grpSp>
          <p:grpSp>
            <p:nvGrpSpPr>
              <p:cNvPr id="47" name="Group 46"/>
              <p:cNvGrpSpPr/>
              <p:nvPr userDrawn="1"/>
            </p:nvGrpSpPr>
            <p:grpSpPr>
              <a:xfrm>
                <a:off x="-2033159" y="11060889"/>
                <a:ext cx="1033517" cy="893529"/>
                <a:chOff x="-2921738" y="11200127"/>
                <a:chExt cx="1420279" cy="1227904"/>
              </a:xfrm>
            </p:grpSpPr>
            <p:pic>
              <p:nvPicPr>
                <p:cNvPr id="50" name="Picture 49"/>
                <p:cNvPicPr>
                  <a:picLocks noChangeAspect="1"/>
                </p:cNvPicPr>
                <p:nvPr userDrawn="1"/>
              </p:nvPicPr>
              <p:blipFill>
                <a:blip r:embed="rId6" cstate="print"/>
                <a:stretch>
                  <a:fillRect/>
                </a:stretch>
              </p:blipFill>
              <p:spPr>
                <a:xfrm>
                  <a:off x="-2921738" y="11200127"/>
                  <a:ext cx="1420279" cy="1029694"/>
                </a:xfrm>
                <a:prstGeom prst="rect">
                  <a:avLst/>
                </a:prstGeom>
              </p:spPr>
            </p:pic>
            <p:sp>
              <p:nvSpPr>
                <p:cNvPr id="51" name="TextBox 50"/>
                <p:cNvSpPr txBox="1"/>
                <p:nvPr userDrawn="1"/>
              </p:nvSpPr>
              <p:spPr>
                <a:xfrm>
                  <a:off x="-2918991" y="12175418"/>
                  <a:ext cx="1417532" cy="252613"/>
                </a:xfrm>
                <a:prstGeom prst="rect">
                  <a:avLst/>
                </a:prstGeom>
                <a:solidFill>
                  <a:srgbClr val="FF0000"/>
                </a:solidFill>
              </p:spPr>
              <p:txBody>
                <a:bodyPr wrap="square" lIns="457200" tIns="91440" rIns="457200" bIns="91440" rtlCol="0">
                  <a:spAutoFit/>
                </a:bodyPr>
                <a:lstStyle/>
                <a:p>
                  <a:pPr algn="ctr"/>
                  <a:r>
                    <a:rPr lang="en-US" sz="1400" b="1" dirty="0" smtClean="0">
                      <a:solidFill>
                        <a:schemeClr val="bg1"/>
                      </a:solidFill>
                    </a:rPr>
                    <a:t>DISTORTED</a:t>
                  </a:r>
                  <a:endParaRPr lang="en-US" sz="700" b="1" dirty="0">
                    <a:solidFill>
                      <a:schemeClr val="bg1"/>
                    </a:solidFill>
                  </a:endParaRPr>
                </a:p>
              </p:txBody>
            </p:sp>
          </p:grpSp>
          <p:pic>
            <p:nvPicPr>
              <p:cNvPr id="48" name="Picture 47"/>
              <p:cNvPicPr>
                <a:picLocks noChangeAspect="1"/>
              </p:cNvPicPr>
              <p:nvPr userDrawn="1"/>
            </p:nvPicPr>
            <p:blipFill>
              <a:blip r:embed="rId7" cstate="print"/>
              <a:stretch>
                <a:fillRect/>
              </a:stretch>
            </p:blipFill>
            <p:spPr>
              <a:xfrm>
                <a:off x="-4470427" y="11016658"/>
                <a:ext cx="1098742" cy="847761"/>
              </a:xfrm>
              <a:prstGeom prst="rect">
                <a:avLst/>
              </a:prstGeom>
            </p:spPr>
          </p:pic>
          <p:sp>
            <p:nvSpPr>
              <p:cNvPr id="49" name="TextBox 48"/>
              <p:cNvSpPr txBox="1"/>
              <p:nvPr userDrawn="1"/>
            </p:nvSpPr>
            <p:spPr>
              <a:xfrm>
                <a:off x="-4440600" y="11665645"/>
                <a:ext cx="1035685" cy="325233"/>
              </a:xfrm>
              <a:prstGeom prst="rect">
                <a:avLst/>
              </a:prstGeom>
              <a:noFill/>
            </p:spPr>
            <p:txBody>
              <a:bodyPr wrap="square" lIns="457200" tIns="457200" rIns="457200" bIns="0" rtlCol="0">
                <a:spAutoFit/>
              </a:bodyPr>
              <a:lstStyle/>
              <a:p>
                <a:pPr algn="ctr"/>
                <a:r>
                  <a:rPr lang="en-US" sz="1600" dirty="0" smtClean="0">
                    <a:solidFill>
                      <a:schemeClr val="bg1"/>
                    </a:solidFill>
                  </a:rPr>
                  <a:t>Corner</a:t>
                </a:r>
                <a:r>
                  <a:rPr lang="en-US" sz="1600" baseline="0" dirty="0" smtClean="0">
                    <a:solidFill>
                      <a:schemeClr val="bg1"/>
                    </a:solidFill>
                  </a:rPr>
                  <a:t> handles</a:t>
                </a:r>
                <a:endParaRPr lang="en-US" sz="1600" dirty="0">
                  <a:solidFill>
                    <a:schemeClr val="bg1"/>
                  </a:solidFill>
                </a:endParaRPr>
              </a:p>
            </p:txBody>
          </p:sp>
        </p:grpSp>
        <p:grpSp>
          <p:nvGrpSpPr>
            <p:cNvPr id="39" name="Group 38"/>
            <p:cNvGrpSpPr/>
            <p:nvPr userDrawn="1"/>
          </p:nvGrpSpPr>
          <p:grpSpPr>
            <a:xfrm>
              <a:off x="-10398793" y="27751410"/>
              <a:ext cx="9323012" cy="2453251"/>
              <a:chOff x="-4754996" y="12734136"/>
              <a:chExt cx="4296559" cy="1127128"/>
            </a:xfrm>
          </p:grpSpPr>
          <p:graphicFrame>
            <p:nvGraphicFramePr>
              <p:cNvPr id="41" name="Object 40"/>
              <p:cNvGraphicFramePr>
                <a:graphicFrameLocks noChangeAspect="1"/>
              </p:cNvGraphicFramePr>
              <p:nvPr userDrawn="1">
                <p:extLst>
                  <p:ext uri="{D42A27DB-BD31-4B8C-83A1-F6EECF244321}">
                    <p14:modId xmlns:p14="http://schemas.microsoft.com/office/powerpoint/2010/main" val="2923600614"/>
                  </p:ext>
                </p:extLst>
              </p:nvPr>
            </p:nvGraphicFramePr>
            <p:xfrm>
              <a:off x="-4533347" y="12734142"/>
              <a:ext cx="1828800" cy="1117600"/>
            </p:xfrm>
            <a:graphic>
              <a:graphicData uri="http://schemas.openxmlformats.org/presentationml/2006/ole">
                <mc:AlternateContent xmlns:mc="http://schemas.openxmlformats.org/markup-compatibility/2006">
                  <mc:Choice xmlns:v="urn:schemas-microsoft-com:vml" Requires="v">
                    <p:oleObj spid="_x0000_s1066" name="Image" r:id="rId8" imgW="1828571" imgH="1117460" progId="">
                      <p:embed/>
                    </p:oleObj>
                  </mc:Choice>
                  <mc:Fallback>
                    <p:oleObj name="Image" r:id="rId8" imgW="1828571" imgH="1117460" progId="">
                      <p:embed/>
                      <p:pic>
                        <p:nvPicPr>
                          <p:cNvPr id="0" name="Picture 30"/>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533347" y="12734142"/>
                            <a:ext cx="1828800" cy="1117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3" name="Object 42"/>
              <p:cNvGraphicFramePr>
                <a:graphicFrameLocks noChangeAspect="1"/>
              </p:cNvGraphicFramePr>
              <p:nvPr userDrawn="1">
                <p:extLst>
                  <p:ext uri="{D42A27DB-BD31-4B8C-83A1-F6EECF244321}">
                    <p14:modId xmlns:p14="http://schemas.microsoft.com/office/powerpoint/2010/main" val="3743875991"/>
                  </p:ext>
                </p:extLst>
              </p:nvPr>
            </p:nvGraphicFramePr>
            <p:xfrm>
              <a:off x="-2456641" y="12737835"/>
              <a:ext cx="1828800" cy="1117600"/>
            </p:xfrm>
            <a:graphic>
              <a:graphicData uri="http://schemas.openxmlformats.org/presentationml/2006/ole">
                <mc:AlternateContent xmlns:mc="http://schemas.openxmlformats.org/markup-compatibility/2006">
                  <mc:Choice xmlns:v="urn:schemas-microsoft-com:vml" Requires="v">
                    <p:oleObj spid="_x0000_s1067" name="Image" r:id="rId10" imgW="1828571" imgH="1117460" progId="">
                      <p:embed/>
                    </p:oleObj>
                  </mc:Choice>
                  <mc:Fallback>
                    <p:oleObj name="Image" r:id="rId10" imgW="1828571" imgH="1117460" progId="">
                      <p:embed/>
                      <p:pic>
                        <p:nvPicPr>
                          <p:cNvPr id="0" name="Picture 31"/>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456641" y="12737835"/>
                            <a:ext cx="1828800" cy="1117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4" name="TextBox 43"/>
              <p:cNvSpPr txBox="1"/>
              <p:nvPr userDrawn="1"/>
            </p:nvSpPr>
            <p:spPr>
              <a:xfrm rot="16200000">
                <a:off x="-5235785" y="13214925"/>
                <a:ext cx="1117601" cy="156024"/>
              </a:xfrm>
              <a:prstGeom prst="rect">
                <a:avLst/>
              </a:prstGeom>
              <a:noFill/>
            </p:spPr>
            <p:txBody>
              <a:bodyPr wrap="square" lIns="91440" tIns="91440" rIns="91440" bIns="0" rtlCol="0">
                <a:spAutoFit/>
              </a:bodyPr>
              <a:lstStyle/>
              <a:p>
                <a:pPr algn="ctr"/>
                <a:r>
                  <a:rPr lang="en-US" sz="1600" dirty="0" smtClean="0">
                    <a:solidFill>
                      <a:srgbClr val="92D050"/>
                    </a:solidFill>
                  </a:rPr>
                  <a:t>Good</a:t>
                </a:r>
                <a:r>
                  <a:rPr lang="en-US" sz="1600" baseline="0" dirty="0" smtClean="0">
                    <a:solidFill>
                      <a:srgbClr val="92D050"/>
                    </a:solidFill>
                  </a:rPr>
                  <a:t> </a:t>
                </a:r>
                <a:r>
                  <a:rPr lang="en-US" sz="1600" baseline="0" dirty="0" smtClean="0">
                    <a:solidFill>
                      <a:schemeClr val="bg1"/>
                    </a:solidFill>
                  </a:rPr>
                  <a:t>printing quality</a:t>
                </a:r>
                <a:endParaRPr lang="en-US" sz="1600" dirty="0">
                  <a:solidFill>
                    <a:schemeClr val="bg1"/>
                  </a:solidFill>
                </a:endParaRPr>
              </a:p>
            </p:txBody>
          </p:sp>
          <p:sp>
            <p:nvSpPr>
              <p:cNvPr id="45" name="TextBox 44"/>
              <p:cNvSpPr txBox="1"/>
              <p:nvPr userDrawn="1"/>
            </p:nvSpPr>
            <p:spPr>
              <a:xfrm rot="16200000">
                <a:off x="-1095250" y="13224452"/>
                <a:ext cx="1117601" cy="156024"/>
              </a:xfrm>
              <a:prstGeom prst="rect">
                <a:avLst/>
              </a:prstGeom>
              <a:noFill/>
            </p:spPr>
            <p:txBody>
              <a:bodyPr wrap="square" lIns="91440" tIns="91440" rIns="91440" bIns="0" rtlCol="0">
                <a:spAutoFit/>
              </a:bodyPr>
              <a:lstStyle/>
              <a:p>
                <a:pPr algn="ctr"/>
                <a:r>
                  <a:rPr lang="en-US" sz="1600" dirty="0" smtClean="0">
                    <a:solidFill>
                      <a:srgbClr val="FF0000"/>
                    </a:solidFill>
                  </a:rPr>
                  <a:t>Bad </a:t>
                </a:r>
                <a:r>
                  <a:rPr lang="en-US" sz="1600" dirty="0" smtClean="0">
                    <a:solidFill>
                      <a:schemeClr val="bg1"/>
                    </a:solidFill>
                  </a:rPr>
                  <a:t>printing quality</a:t>
                </a:r>
                <a:endParaRPr lang="en-US" sz="1600" dirty="0">
                  <a:solidFill>
                    <a:schemeClr val="bg1"/>
                  </a:solidFill>
                </a:endParaRPr>
              </a:p>
            </p:txBody>
          </p:sp>
        </p:grpSp>
      </p:grpSp>
      <p:grpSp>
        <p:nvGrpSpPr>
          <p:cNvPr id="54" name="Group 53"/>
          <p:cNvGrpSpPr/>
          <p:nvPr userDrawn="1"/>
        </p:nvGrpSpPr>
        <p:grpSpPr>
          <a:xfrm>
            <a:off x="44157839" y="-55065"/>
            <a:ext cx="11062139" cy="32973465"/>
            <a:chOff x="44157839" y="-55065"/>
            <a:chExt cx="11062139" cy="32973465"/>
          </a:xfrm>
        </p:grpSpPr>
        <p:sp>
          <p:nvSpPr>
            <p:cNvPr id="55" name="Rectangle 54"/>
            <p:cNvSpPr/>
            <p:nvPr userDrawn="1"/>
          </p:nvSpPr>
          <p:spPr>
            <a:xfrm>
              <a:off x="44157839" y="-55065"/>
              <a:ext cx="11062139" cy="32973465"/>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algn="ctr"/>
              <a:r>
                <a:rPr lang="en-US" sz="4000" b="1" spc="600" dirty="0" smtClean="0">
                  <a:solidFill>
                    <a:schemeClr val="bg1"/>
                  </a:solidFill>
                  <a:latin typeface="Trebuchet MS" pitchFamily="34" charset="0"/>
                </a:rPr>
                <a:t>QUICK START (cont.)</a:t>
              </a:r>
            </a:p>
            <a:p>
              <a:pPr algn="ctr"/>
              <a:endParaRPr lang="en-US" sz="3600" b="1" baseline="0" dirty="0" smtClean="0">
                <a:solidFill>
                  <a:schemeClr val="bg1"/>
                </a:solidFill>
                <a:latin typeface="Trebuchet MS" pitchFamily="34" charset="0"/>
              </a:endParaRPr>
            </a:p>
            <a:p>
              <a:pPr algn="ctr"/>
              <a:r>
                <a:rPr lang="en-US" sz="3200" b="1" baseline="0" dirty="0" smtClean="0">
                  <a:solidFill>
                    <a:srgbClr val="FFC000"/>
                  </a:solidFill>
                  <a:latin typeface="Trebuchet MS" pitchFamily="34" charset="0"/>
                </a:rPr>
                <a:t>How to change the template color theme</a:t>
              </a:r>
            </a:p>
            <a:p>
              <a:pPr marL="0" marR="0" lvl="2" indent="0" algn="l" defTabSz="114300" rtl="0" eaLnBrk="1" fontAlgn="auto" latinLnBrk="0" hangingPunct="1">
                <a:lnSpc>
                  <a:spcPct val="100000"/>
                </a:lnSpc>
                <a:spcBef>
                  <a:spcPts val="0"/>
                </a:spcBef>
                <a:spcAft>
                  <a:spcPts val="0"/>
                </a:spcAft>
                <a:buClrTx/>
                <a:buSzTx/>
                <a:buFontTx/>
                <a:buNone/>
                <a:tabLst/>
                <a:defRPr/>
              </a:pPr>
              <a:r>
                <a:rPr lang="en-US" sz="2400" b="0" baseline="0" dirty="0" smtClean="0">
                  <a:solidFill>
                    <a:schemeClr val="bg1">
                      <a:lumMod val="75000"/>
                    </a:schemeClr>
                  </a:solidFill>
                  <a:latin typeface="Trebuchet MS" pitchFamily="34" charset="0"/>
                </a:rPr>
                <a:t>You can easily change the color theme of your poster by going to the DESIGN menu, click on COLORS, and choose the color theme of your choice. You can </a:t>
              </a:r>
              <a:r>
                <a:rPr lang="en-US" sz="2400" b="0" spc="0" baseline="0" dirty="0" smtClean="0">
                  <a:solidFill>
                    <a:schemeClr val="bg1">
                      <a:lumMod val="75000"/>
                    </a:schemeClr>
                  </a:solidFill>
                  <a:latin typeface="Trebuchet MS" pitchFamily="34" charset="0"/>
                </a:rPr>
                <a:t>also create your own color theme.</a:t>
              </a:r>
            </a:p>
            <a:p>
              <a:pPr marL="0" marR="0" lvl="2" indent="0" algn="l" defTabSz="114300" rtl="0" eaLnBrk="1" fontAlgn="auto" latinLnBrk="0" hangingPunct="1">
                <a:lnSpc>
                  <a:spcPct val="100000"/>
                </a:lnSpc>
                <a:spcBef>
                  <a:spcPts val="0"/>
                </a:spcBef>
                <a:spcAft>
                  <a:spcPts val="0"/>
                </a:spcAft>
                <a:buClrTx/>
                <a:buSzTx/>
                <a:buFontTx/>
                <a:buNone/>
                <a:tabLst/>
                <a:defRPr/>
              </a:pPr>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r>
                <a:rPr lang="en-US" sz="2400" b="0" baseline="0" dirty="0" smtClean="0">
                  <a:solidFill>
                    <a:schemeClr val="bg1">
                      <a:lumMod val="75000"/>
                    </a:schemeClr>
                  </a:solidFill>
                  <a:latin typeface="Trebuchet MS" pitchFamily="34" charset="0"/>
                </a:rPr>
                <a:t>You can also manually change the color of your background by going to VIEW &gt; SLIDE MASTER.  After you finish working on the master be sure to go to VIEW &gt; NORMAL to continue working on your poster.</a:t>
              </a:r>
            </a:p>
            <a:p>
              <a:pPr marL="0" indent="0" algn="l" defTabSz="114300"/>
              <a:endParaRPr lang="en-US" sz="2400" b="0" baseline="0" dirty="0" smtClean="0">
                <a:solidFill>
                  <a:schemeClr val="bg1">
                    <a:lumMod val="75000"/>
                  </a:schemeClr>
                </a:solidFill>
                <a:latin typeface="Trebuchet MS" pitchFamily="34" charset="0"/>
              </a:endParaRPr>
            </a:p>
            <a:p>
              <a:pPr algn="ctr"/>
              <a:r>
                <a:rPr lang="en-US" sz="3200" b="1" baseline="0" dirty="0" smtClean="0">
                  <a:solidFill>
                    <a:srgbClr val="FFC000"/>
                  </a:solidFill>
                  <a:latin typeface="Trebuchet MS" pitchFamily="34" charset="0"/>
                </a:rPr>
                <a:t>How to add Text</a:t>
              </a:r>
            </a:p>
            <a:p>
              <a:pPr marL="3265488" lvl="2" indent="0" algn="l" defTabSz="114300"/>
              <a:r>
                <a:rPr lang="en-US" sz="2400" b="0" baseline="0" dirty="0" smtClean="0">
                  <a:solidFill>
                    <a:schemeClr val="bg1">
                      <a:lumMod val="75000"/>
                    </a:schemeClr>
                  </a:solidFill>
                  <a:latin typeface="Trebuchet MS" pitchFamily="34" charset="0"/>
                </a:rPr>
                <a:t>The template comes with a number of pre-formatted placeholders for headers and text blocks. You can add more blocks by copying and pasting the existing ones or by adding a text box from the HOME menu. </a:t>
              </a:r>
            </a:p>
            <a:p>
              <a:pPr marL="1518341" lvl="2" indent="0" algn="l" defTabSz="114300"/>
              <a:endParaRPr lang="en-US" sz="2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lang="en-US" sz="2400" b="0" baseline="0" dirty="0" smtClean="0">
                  <a:solidFill>
                    <a:schemeClr val="bg1">
                      <a:lumMod val="75000"/>
                    </a:schemeClr>
                  </a:solidFill>
                  <a:latin typeface="Trebuchet MS" pitchFamily="34" charset="0"/>
                </a:rPr>
                <a:t> </a:t>
              </a:r>
              <a:r>
                <a:rPr kumimoji="0" lang="en-US" sz="3200" b="1" i="0" u="none" strike="noStrike" kern="1200" cap="none" spc="0" normalizeH="0" baseline="0" noProof="0" dirty="0" smtClean="0">
                  <a:ln>
                    <a:noFill/>
                  </a:ln>
                  <a:solidFill>
                    <a:srgbClr val="FFC000"/>
                  </a:solidFill>
                  <a:effectLst/>
                  <a:uLnTx/>
                  <a:uFillTx/>
                  <a:latin typeface="Trebuchet MS" pitchFamily="34" charset="0"/>
                </a:rPr>
                <a:t>Text size</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Adjust the size of your text based on how much content you have to present. The default template text offers a good starting point. Follow the conference requirements.</a:t>
              </a:r>
              <a:endParaRPr lang="en-US" sz="2400" b="0" baseline="0" dirty="0" smtClean="0">
                <a:solidFill>
                  <a:schemeClr val="bg1">
                    <a:lumMod val="75000"/>
                  </a:schemeClr>
                </a:solidFill>
                <a:latin typeface="Trebuchet MS" pitchFamily="34" charset="0"/>
              </a:endParaRPr>
            </a:p>
            <a:p>
              <a:pPr marL="1518341" lvl="2" indent="0" algn="l" defTabSz="114300"/>
              <a:endParaRPr lang="en-US" sz="2400" b="0" baseline="0" dirty="0" smtClean="0">
                <a:solidFill>
                  <a:schemeClr val="bg1">
                    <a:lumMod val="75000"/>
                  </a:schemeClr>
                </a:solidFill>
                <a:latin typeface="Trebuchet MS" pitchFamily="34" charset="0"/>
              </a:endParaRPr>
            </a:p>
            <a:p>
              <a:pPr algn="ctr"/>
              <a:r>
                <a:rPr lang="en-US" sz="3200" b="1" baseline="0" dirty="0" smtClean="0">
                  <a:solidFill>
                    <a:srgbClr val="FFC000"/>
                  </a:solidFill>
                  <a:latin typeface="Trebuchet MS" pitchFamily="34" charset="0"/>
                </a:rPr>
                <a:t>How to add Tables</a:t>
              </a:r>
            </a:p>
            <a:p>
              <a:pPr marL="1730375" lvl="1" indent="0" algn="l" defTabSz="114300"/>
              <a:r>
                <a:rPr lang="en-US" sz="2400" b="0" baseline="0" dirty="0" smtClean="0">
                  <a:solidFill>
                    <a:schemeClr val="bg1">
                      <a:lumMod val="75000"/>
                    </a:schemeClr>
                  </a:solidFill>
                  <a:latin typeface="Trebuchet MS" pitchFamily="34" charset="0"/>
                </a:rPr>
                <a:t>To add a table from scratch go to the INSERT menu and </a:t>
              </a:r>
              <a:br>
                <a:rPr lang="en-US" sz="2400" b="0" baseline="0" dirty="0" smtClean="0">
                  <a:solidFill>
                    <a:schemeClr val="bg1">
                      <a:lumMod val="75000"/>
                    </a:schemeClr>
                  </a:solidFill>
                  <a:latin typeface="Trebuchet MS" pitchFamily="34" charset="0"/>
                </a:rPr>
              </a:br>
              <a:r>
                <a:rPr lang="en-US" sz="2400" b="0" baseline="0" dirty="0" smtClean="0">
                  <a:solidFill>
                    <a:schemeClr val="bg1">
                      <a:lumMod val="75000"/>
                    </a:schemeClr>
                  </a:solidFill>
                  <a:latin typeface="Trebuchet MS" pitchFamily="34" charset="0"/>
                </a:rPr>
                <a:t>click on TABLE. A drop-down box will help you select rows and columns. </a:t>
              </a:r>
            </a:p>
            <a:p>
              <a:pPr marL="0" lvl="0" indent="0" algn="l" defTabSz="114300"/>
              <a:r>
                <a:rPr lang="en-US" sz="2400" b="0" baseline="0" dirty="0" smtClean="0">
                  <a:solidFill>
                    <a:schemeClr val="bg1">
                      <a:lumMod val="75000"/>
                    </a:schemeClr>
                  </a:solidFill>
                  <a:latin typeface="Trebuchet MS" pitchFamily="34" charset="0"/>
                </a:rPr>
                <a:t>You can also copy and a paste a table from Word or another PowerPoint document. A pasted table may need to be re-formatted by RIGHT-CLICK &gt; FORMAT SHAPE, TEXT BOX, Margins.</a:t>
              </a:r>
            </a:p>
            <a:p>
              <a:pPr marL="0" lvl="0" indent="0" algn="l" defTabSz="114300"/>
              <a:endParaRPr lang="en-US" sz="2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Graphs / Charts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You can simply copy and paste charts and graphs from Excel or Word. Some reformatting may be required depending on how the original document has been created.</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How to change the column configuration</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RIGHT-CLICK on the poster background and select LAYOUT to see the column options available for this template. The poster columns can also be customized on the Master. VIEW &gt; MASTER.</a:t>
              </a:r>
            </a:p>
            <a:p>
              <a:pPr marL="0" marR="0" lvl="0" indent="0" algn="ctr" defTabSz="1518341" rtl="0" eaLnBrk="1" fontAlgn="auto" latinLnBrk="0" hangingPunct="1">
                <a:lnSpc>
                  <a:spcPct val="100000"/>
                </a:lnSpc>
                <a:spcBef>
                  <a:spcPts val="0"/>
                </a:spcBef>
                <a:spcAft>
                  <a:spcPts val="0"/>
                </a:spcAft>
                <a:buClrTx/>
                <a:buSzTx/>
                <a:buFontTx/>
                <a:buNone/>
                <a:tabLst/>
                <a:defRPr/>
              </a:pPr>
              <a:endParaRPr kumimoji="0" lang="en-US" sz="3200" b="1" i="0" u="none" strike="noStrike" kern="1200" cap="none" spc="0" normalizeH="0" baseline="0" noProof="0" dirty="0" smtClean="0">
                <a:ln>
                  <a:noFill/>
                </a:ln>
                <a:solidFill>
                  <a:srgbClr val="FFC000"/>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How to remove the info bars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If you are working in PowerPoint for Windows and have finished your poster, save as PDF and the bars will not be included. You can also delete them by going to VIEW &gt; MASTER. On the Mac adjust the Page-Setup to match the Page-Setup in PowerPoint before you create a PDF. You can also delete them from the Slide Master.</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Save your work</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Save your template as a PowerPoint document. For printing, save as PowerPoint or “Print-quality” PDF.</a:t>
              </a:r>
            </a:p>
            <a:p>
              <a:pPr marL="0" marR="0" lvl="0" indent="0" algn="l" defTabSz="114300" rtl="0" eaLnBrk="1" fontAlgn="auto" latinLnBrk="0" hangingPunct="1">
                <a:lnSpc>
                  <a:spcPct val="100000"/>
                </a:lnSpc>
                <a:spcBef>
                  <a:spcPts val="0"/>
                </a:spcBef>
                <a:spcAft>
                  <a:spcPts val="0"/>
                </a:spcAft>
                <a:buClrTx/>
                <a:buSzTx/>
                <a:buFontTx/>
                <a:buNone/>
                <a:tabLst/>
                <a:defRPr/>
              </a:pPr>
              <a:endParaRPr lang="en-US" sz="2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Print your poster</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When you are ready to have your poster printed go online to PosterPresentations.com and click on the “Order Your Poster” button. Choose the poster type the best suits your needs and submit your order. If you submit a PowerPoint document you will be receiving a PDF proof for your approval prior to printing. If your order is placed and paid for before noon, Pacific, Monday through Friday, your order will ship out that same day. Next day, Second day, Third day, and Free Ground services are offered. Go to PosterPresentations.com for more information.</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smtClean="0">
                <a:ln>
                  <a:noFill/>
                </a:ln>
                <a:solidFill>
                  <a:prstClr val="white">
                    <a:lumMod val="75000"/>
                  </a:prstClr>
                </a:solidFill>
                <a:effectLst/>
                <a:uLnTx/>
                <a:uFillTx/>
                <a:latin typeface="Trebuchet MS" pitchFamily="34" charset="0"/>
              </a:endParaRPr>
            </a:p>
          </p:txBody>
        </p:sp>
        <p:graphicFrame>
          <p:nvGraphicFramePr>
            <p:cNvPr id="56" name="Object 55"/>
            <p:cNvGraphicFramePr>
              <a:graphicFrameLocks noChangeAspect="1"/>
            </p:cNvGraphicFramePr>
            <p:nvPr userDrawn="1">
              <p:extLst>
                <p:ext uri="{D42A27DB-BD31-4B8C-83A1-F6EECF244321}">
                  <p14:modId xmlns:p14="http://schemas.microsoft.com/office/powerpoint/2010/main" val="262704017"/>
                </p:ext>
              </p:extLst>
            </p:nvPr>
          </p:nvGraphicFramePr>
          <p:xfrm>
            <a:off x="46915679" y="3349444"/>
            <a:ext cx="5586150" cy="2063772"/>
          </p:xfrm>
          <a:graphic>
            <a:graphicData uri="http://schemas.openxmlformats.org/presentationml/2006/ole">
              <mc:AlternateContent xmlns:mc="http://schemas.openxmlformats.org/markup-compatibility/2006">
                <mc:Choice xmlns:v="urn:schemas-microsoft-com:vml" Requires="v">
                  <p:oleObj spid="_x0000_s1068" name="Image" r:id="rId12" imgW="4571429" imgH="1688889" progId="">
                    <p:embed/>
                  </p:oleObj>
                </mc:Choice>
                <mc:Fallback>
                  <p:oleObj name="Image" r:id="rId12" imgW="4571429" imgH="1688889" progId="">
                    <p:embed/>
                    <p:pic>
                      <p:nvPicPr>
                        <p:cNvPr id="0" name="Picture 32"/>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46915679" y="3349444"/>
                          <a:ext cx="5586150" cy="206377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57" name="Picture 56"/>
            <p:cNvPicPr>
              <a:picLocks noChangeAspect="1"/>
            </p:cNvPicPr>
            <p:nvPr userDrawn="1"/>
          </p:nvPicPr>
          <p:blipFill>
            <a:blip r:embed="rId14" cstate="print"/>
            <a:stretch>
              <a:fillRect/>
            </a:stretch>
          </p:blipFill>
          <p:spPr>
            <a:xfrm>
              <a:off x="44621819" y="7740040"/>
              <a:ext cx="2969584" cy="1370577"/>
            </a:xfrm>
            <a:prstGeom prst="rect">
              <a:avLst/>
            </a:prstGeom>
            <a:ln>
              <a:noFill/>
            </a:ln>
          </p:spPr>
        </p:pic>
        <p:graphicFrame>
          <p:nvGraphicFramePr>
            <p:cNvPr id="58" name="Object 57"/>
            <p:cNvGraphicFramePr>
              <a:graphicFrameLocks noChangeAspect="1"/>
            </p:cNvGraphicFramePr>
            <p:nvPr userDrawn="1">
              <p:extLst>
                <p:ext uri="{D42A27DB-BD31-4B8C-83A1-F6EECF244321}">
                  <p14:modId xmlns:p14="http://schemas.microsoft.com/office/powerpoint/2010/main" val="2040245264"/>
                </p:ext>
              </p:extLst>
            </p:nvPr>
          </p:nvGraphicFramePr>
          <p:xfrm>
            <a:off x="44629619" y="12347263"/>
            <a:ext cx="1482266" cy="992162"/>
          </p:xfrm>
          <a:graphic>
            <a:graphicData uri="http://schemas.openxmlformats.org/presentationml/2006/ole">
              <mc:AlternateContent xmlns:mc="http://schemas.openxmlformats.org/markup-compatibility/2006">
                <mc:Choice xmlns:v="urn:schemas-microsoft-com:vml" Requires="v">
                  <p:oleObj spid="_x0000_s1069" name="Image" r:id="rId15" imgW="1574603" imgH="1053968" progId="">
                    <p:embed/>
                  </p:oleObj>
                </mc:Choice>
                <mc:Fallback>
                  <p:oleObj name="Image" r:id="rId15" imgW="1574603" imgH="1053968" progId="">
                    <p:embed/>
                    <p:pic>
                      <p:nvPicPr>
                        <p:cNvPr id="0" name="Picture 33"/>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44629619" y="12347263"/>
                          <a:ext cx="1482266" cy="9921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59" name="Group 58"/>
            <p:cNvGrpSpPr/>
            <p:nvPr userDrawn="1"/>
          </p:nvGrpSpPr>
          <p:grpSpPr>
            <a:xfrm>
              <a:off x="44487207" y="29414560"/>
              <a:ext cx="10354213" cy="1265612"/>
              <a:chOff x="44200453" y="28362386"/>
              <a:chExt cx="9771399" cy="1090622"/>
            </a:xfrm>
          </p:grpSpPr>
          <p:sp>
            <p:nvSpPr>
              <p:cNvPr id="61" name="Rounded Rectangle 60"/>
              <p:cNvSpPr/>
              <p:nvPr userDrawn="1"/>
            </p:nvSpPr>
            <p:spPr>
              <a:xfrm>
                <a:off x="44200453" y="28362386"/>
                <a:ext cx="9771398" cy="109062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2" name="Picture 7" descr="http://t2.gstatic.com/images?q=tbn:ANd9GcR4APHC6TT9w54M2zn_pvCiBxUNcspYPoVxirLRphBoJabfSvu7zw">
                <a:hlinkClick r:id="rId17"/>
              </p:cNvPr>
              <p:cNvPicPr>
                <a:picLocks noChangeAspect="1" noChangeArrowheads="1"/>
              </p:cNvPicPr>
              <p:nvPr userDrawn="1"/>
            </p:nvPicPr>
            <p:blipFill>
              <a:blip r:embed="rId18" cstate="print"/>
              <a:srcRect/>
              <a:stretch>
                <a:fillRect/>
              </a:stretch>
            </p:blipFill>
            <p:spPr bwMode="auto">
              <a:xfrm>
                <a:off x="44326393" y="28460718"/>
                <a:ext cx="914401" cy="914399"/>
              </a:xfrm>
              <a:prstGeom prst="rect">
                <a:avLst/>
              </a:prstGeom>
              <a:noFill/>
              <a:ln>
                <a:noFill/>
              </a:ln>
            </p:spPr>
          </p:pic>
          <p:sp>
            <p:nvSpPr>
              <p:cNvPr id="63" name="TextBox 62"/>
              <p:cNvSpPr txBox="1"/>
              <p:nvPr userDrawn="1"/>
            </p:nvSpPr>
            <p:spPr>
              <a:xfrm>
                <a:off x="45300663" y="28552305"/>
                <a:ext cx="8671189" cy="716099"/>
              </a:xfrm>
              <a:prstGeom prst="rect">
                <a:avLst/>
              </a:prstGeom>
              <a:noFill/>
              <a:ln>
                <a:noFill/>
              </a:ln>
            </p:spPr>
            <p:txBody>
              <a:bodyPr wrap="square" rtlCol="0">
                <a:spAutoFit/>
              </a:bodyPr>
              <a:lstStyle/>
              <a:p>
                <a:r>
                  <a:rPr lang="en-US" sz="2400" dirty="0" smtClean="0">
                    <a:solidFill>
                      <a:schemeClr val="tx2"/>
                    </a:solidFill>
                    <a:latin typeface="Trebuchet MS" pitchFamily="34" charset="0"/>
                  </a:rPr>
                  <a:t>Student</a:t>
                </a:r>
                <a:r>
                  <a:rPr lang="en-US" sz="2400" baseline="0" dirty="0" smtClean="0">
                    <a:solidFill>
                      <a:schemeClr val="tx2"/>
                    </a:solidFill>
                    <a:latin typeface="Trebuchet MS" pitchFamily="34" charset="0"/>
                  </a:rPr>
                  <a:t> discounts are available on our </a:t>
                </a:r>
                <a:r>
                  <a:rPr lang="en-US" sz="2400" baseline="0" dirty="0" err="1" smtClean="0">
                    <a:solidFill>
                      <a:schemeClr val="tx2"/>
                    </a:solidFill>
                    <a:latin typeface="Trebuchet MS" pitchFamily="34" charset="0"/>
                  </a:rPr>
                  <a:t>Facebook</a:t>
                </a:r>
                <a:r>
                  <a:rPr lang="en-US" sz="2400" baseline="0" dirty="0" smtClean="0">
                    <a:solidFill>
                      <a:schemeClr val="tx2"/>
                    </a:solidFill>
                    <a:latin typeface="Trebuchet MS" pitchFamily="34" charset="0"/>
                  </a:rPr>
                  <a:t> page.</a:t>
                </a:r>
                <a:br>
                  <a:rPr lang="en-US" sz="2400" baseline="0" dirty="0" smtClean="0">
                    <a:solidFill>
                      <a:schemeClr val="tx2"/>
                    </a:solidFill>
                    <a:latin typeface="Trebuchet MS" pitchFamily="34" charset="0"/>
                  </a:rPr>
                </a:br>
                <a:r>
                  <a:rPr lang="en-US" sz="2400" baseline="0" dirty="0" smtClean="0">
                    <a:solidFill>
                      <a:schemeClr val="tx2"/>
                    </a:solidFill>
                    <a:latin typeface="Trebuchet MS" pitchFamily="34" charset="0"/>
                  </a:rPr>
                  <a:t>Go to </a:t>
                </a:r>
                <a:r>
                  <a:rPr lang="en-US" sz="2400" u="sng" baseline="0" dirty="0" smtClean="0">
                    <a:solidFill>
                      <a:schemeClr val="tx2"/>
                    </a:solidFill>
                    <a:latin typeface="Trebuchet MS" pitchFamily="34" charset="0"/>
                  </a:rPr>
                  <a:t>PosterPresentations.com</a:t>
                </a:r>
                <a:r>
                  <a:rPr lang="en-US" sz="2400" baseline="0" dirty="0" smtClean="0">
                    <a:solidFill>
                      <a:schemeClr val="tx2"/>
                    </a:solidFill>
                    <a:latin typeface="Trebuchet MS" pitchFamily="34" charset="0"/>
                  </a:rPr>
                  <a:t> and click on the FB icon. </a:t>
                </a:r>
                <a:endParaRPr lang="en-US" sz="2400" dirty="0">
                  <a:solidFill>
                    <a:schemeClr val="tx2"/>
                  </a:solidFill>
                  <a:latin typeface="Trebuchet MS" pitchFamily="34" charset="0"/>
                </a:endParaRPr>
              </a:p>
            </p:txBody>
          </p:sp>
        </p:grpSp>
        <p:sp>
          <p:nvSpPr>
            <p:cNvPr id="60" name="TextBox 59"/>
            <p:cNvSpPr txBox="1"/>
            <p:nvPr userDrawn="1"/>
          </p:nvSpPr>
          <p:spPr>
            <a:xfrm>
              <a:off x="44262808" y="31169782"/>
              <a:ext cx="6870215" cy="1399638"/>
            </a:xfrm>
            <a:prstGeom prst="rect">
              <a:avLst/>
            </a:prstGeom>
            <a:noFill/>
          </p:spPr>
          <p:txBody>
            <a:bodyPr wrap="square" lIns="65304" tIns="32651" rIns="65304" bIns="32651" rtlCol="0">
              <a:spAutoFit/>
            </a:bodyPr>
            <a:lstStyle/>
            <a:p>
              <a:pPr>
                <a:lnSpc>
                  <a:spcPts val="2600"/>
                </a:lnSpc>
              </a:pPr>
              <a:r>
                <a:rPr lang="en-US" sz="2800" dirty="0" smtClean="0">
                  <a:solidFill>
                    <a:schemeClr val="bg1"/>
                  </a:solidFill>
                </a:rPr>
                <a:t>© 2015</a:t>
              </a:r>
              <a:r>
                <a:rPr lang="en-US" sz="2800" baseline="0" dirty="0" smtClean="0">
                  <a:solidFill>
                    <a:schemeClr val="bg1"/>
                  </a:solidFill>
                </a:rPr>
                <a:t> </a:t>
              </a:r>
              <a:r>
                <a:rPr lang="en-US" sz="2800" dirty="0" smtClean="0">
                  <a:solidFill>
                    <a:schemeClr val="bg1"/>
                  </a:solidFill>
                </a:rPr>
                <a:t>PosterPresentations.com</a:t>
              </a:r>
              <a:br>
                <a:rPr lang="en-US" sz="2800" dirty="0" smtClean="0">
                  <a:solidFill>
                    <a:schemeClr val="bg1"/>
                  </a:solidFill>
                </a:rPr>
              </a:br>
              <a:r>
                <a:rPr lang="en-US" sz="2800" dirty="0" smtClean="0">
                  <a:solidFill>
                    <a:schemeClr val="bg1"/>
                  </a:solidFill>
                </a:rPr>
                <a:t>    </a:t>
              </a:r>
              <a:r>
                <a:rPr lang="en-US" sz="2400" dirty="0" smtClean="0">
                  <a:solidFill>
                    <a:schemeClr val="bg1"/>
                  </a:solidFill>
                </a:rPr>
                <a:t>2117 Fourth Street ,</a:t>
              </a:r>
              <a:r>
                <a:rPr lang="en-US" sz="2400" baseline="0" dirty="0" smtClean="0">
                  <a:solidFill>
                    <a:schemeClr val="bg1"/>
                  </a:solidFill>
                </a:rPr>
                <a:t> Unit C        </a:t>
              </a:r>
            </a:p>
            <a:p>
              <a:pPr>
                <a:lnSpc>
                  <a:spcPts val="2600"/>
                </a:lnSpc>
              </a:pPr>
              <a:r>
                <a:rPr lang="en-US" sz="2400" baseline="0" dirty="0" smtClean="0">
                  <a:solidFill>
                    <a:schemeClr val="bg1"/>
                  </a:solidFill>
                </a:rPr>
                <a:t>     Berkeley CA </a:t>
              </a:r>
              <a:r>
                <a:rPr lang="en-US" sz="2000" baseline="0" dirty="0" smtClean="0">
                  <a:solidFill>
                    <a:schemeClr val="bg1"/>
                  </a:solidFill>
                </a:rPr>
                <a:t>94710</a:t>
              </a:r>
              <a:r>
                <a:rPr lang="en-US" sz="2400" baseline="0" dirty="0" smtClean="0">
                  <a:solidFill>
                    <a:schemeClr val="bg1"/>
                  </a:solidFill>
                </a:rPr>
                <a:t/>
              </a:r>
              <a:br>
                <a:rPr lang="en-US" sz="2400" baseline="0" dirty="0" smtClean="0">
                  <a:solidFill>
                    <a:schemeClr val="bg1"/>
                  </a:solidFill>
                </a:rPr>
              </a:br>
              <a:r>
                <a:rPr lang="en-US" sz="2400" baseline="0" dirty="0" smtClean="0">
                  <a:solidFill>
                    <a:schemeClr val="bg1"/>
                  </a:solidFill>
                </a:rPr>
                <a:t>    </a:t>
              </a:r>
              <a:r>
                <a:rPr lang="en-US" sz="2400" b="1" baseline="0" dirty="0" smtClean="0">
                  <a:solidFill>
                    <a:srgbClr val="FFFF00"/>
                  </a:solidFill>
                </a:rPr>
                <a:t>posterpresenter@gmail.com</a:t>
              </a:r>
              <a:endParaRPr lang="en-US" sz="2800" b="1" dirty="0">
                <a:solidFill>
                  <a:srgbClr val="FFFF00"/>
                </a:solidFill>
              </a:endParaRPr>
            </a:p>
          </p:txBody>
        </p:sp>
      </p:grpSp>
    </p:spTree>
  </p:cSld>
  <p:clrMap bg1="lt1" tx1="dk1" bg2="lt2" tx2="dk2" accent1="accent1" accent2="accent2" accent3="accent3" accent4="accent4" accent5="accent5" accent6="accent6" hlink="hlink" folHlink="folHlink"/>
  <p:sldLayoutIdLst>
    <p:sldLayoutId id="2147483652" r:id="rId1"/>
  </p:sldLayoutIdLst>
  <p:timing>
    <p:tnLst>
      <p:par>
        <p:cTn id="1" dur="indefinite" restart="never" nodeType="tmRoot"/>
      </p:par>
    </p:tnLst>
  </p:timing>
  <p:txStyles>
    <p:titleStyle>
      <a:lvl1pPr algn="ctr" defTabSz="4388900" rtl="0" eaLnBrk="1" latinLnBrk="0" hangingPunct="1">
        <a:spcBef>
          <a:spcPct val="0"/>
        </a:spcBef>
        <a:buNone/>
        <a:defRPr sz="8800" kern="1200">
          <a:solidFill>
            <a:schemeClr val="bg1"/>
          </a:solidFill>
          <a:latin typeface="Trebuchet MS" pitchFamily="34" charset="0"/>
          <a:ea typeface="+mj-ea"/>
          <a:cs typeface="+mj-cs"/>
        </a:defRPr>
      </a:lvl1pPr>
    </p:titleStyle>
    <p:bodyStyle>
      <a:lvl1pPr marL="1645838" indent="-1645838" algn="l" defTabSz="4388900" rtl="0" eaLnBrk="1" latinLnBrk="0" hangingPunct="1">
        <a:spcBef>
          <a:spcPct val="20000"/>
        </a:spcBef>
        <a:buFont typeface="Arial" pitchFamily="34" charset="0"/>
        <a:buChar char="•"/>
        <a:defRPr sz="15400" kern="1200">
          <a:solidFill>
            <a:schemeClr val="tx1"/>
          </a:solidFill>
          <a:latin typeface="+mn-lt"/>
          <a:ea typeface="+mn-ea"/>
          <a:cs typeface="+mn-cs"/>
        </a:defRPr>
      </a:lvl1pPr>
      <a:lvl2pPr marL="3565982" indent="-1371531" algn="l" defTabSz="4388900" rtl="0" eaLnBrk="1" latinLnBrk="0" hangingPunct="1">
        <a:spcBef>
          <a:spcPct val="20000"/>
        </a:spcBef>
        <a:buFont typeface="Arial" pitchFamily="34" charset="0"/>
        <a:buChar char="–"/>
        <a:defRPr sz="13500" kern="1200">
          <a:solidFill>
            <a:schemeClr val="tx1"/>
          </a:solidFill>
          <a:latin typeface="+mn-lt"/>
          <a:ea typeface="+mn-ea"/>
          <a:cs typeface="+mn-cs"/>
        </a:defRPr>
      </a:lvl2pPr>
      <a:lvl3pPr marL="5486126" indent="-1097226" algn="l" defTabSz="4388900" rtl="0" eaLnBrk="1" latinLnBrk="0" hangingPunct="1">
        <a:spcBef>
          <a:spcPct val="20000"/>
        </a:spcBef>
        <a:buFont typeface="Arial" pitchFamily="34" charset="0"/>
        <a:buChar char="•"/>
        <a:defRPr sz="11600" kern="1200">
          <a:solidFill>
            <a:schemeClr val="tx1"/>
          </a:solidFill>
          <a:latin typeface="+mn-lt"/>
          <a:ea typeface="+mn-ea"/>
          <a:cs typeface="+mn-cs"/>
        </a:defRPr>
      </a:lvl3pPr>
      <a:lvl4pPr marL="76805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4pPr>
      <a:lvl5pPr marL="9875026"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5pPr>
      <a:lvl6pPr marL="120694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6pPr>
      <a:lvl7pPr marL="14263926"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7pPr>
      <a:lvl8pPr marL="164583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8pPr>
      <a:lvl9pPr marL="1865282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9pPr>
    </p:bodyStyle>
    <p:otherStyle>
      <a:defPPr>
        <a:defRPr lang="en-US"/>
      </a:defPPr>
      <a:lvl1pPr marL="0" algn="l" defTabSz="4388900" rtl="0" eaLnBrk="1" latinLnBrk="0" hangingPunct="1">
        <a:defRPr sz="8600" kern="1200">
          <a:solidFill>
            <a:schemeClr val="tx1"/>
          </a:solidFill>
          <a:latin typeface="+mn-lt"/>
          <a:ea typeface="+mn-ea"/>
          <a:cs typeface="+mn-cs"/>
        </a:defRPr>
      </a:lvl1pPr>
      <a:lvl2pPr marL="2194451" algn="l" defTabSz="4388900" rtl="0" eaLnBrk="1" latinLnBrk="0" hangingPunct="1">
        <a:defRPr sz="8600" kern="1200">
          <a:solidFill>
            <a:schemeClr val="tx1"/>
          </a:solidFill>
          <a:latin typeface="+mn-lt"/>
          <a:ea typeface="+mn-ea"/>
          <a:cs typeface="+mn-cs"/>
        </a:defRPr>
      </a:lvl2pPr>
      <a:lvl3pPr marL="4388900" algn="l" defTabSz="4388900" rtl="0" eaLnBrk="1" latinLnBrk="0" hangingPunct="1">
        <a:defRPr sz="8600" kern="1200">
          <a:solidFill>
            <a:schemeClr val="tx1"/>
          </a:solidFill>
          <a:latin typeface="+mn-lt"/>
          <a:ea typeface="+mn-ea"/>
          <a:cs typeface="+mn-cs"/>
        </a:defRPr>
      </a:lvl3pPr>
      <a:lvl4pPr marL="6583351" algn="l" defTabSz="4388900" rtl="0" eaLnBrk="1" latinLnBrk="0" hangingPunct="1">
        <a:defRPr sz="8600" kern="1200">
          <a:solidFill>
            <a:schemeClr val="tx1"/>
          </a:solidFill>
          <a:latin typeface="+mn-lt"/>
          <a:ea typeface="+mn-ea"/>
          <a:cs typeface="+mn-cs"/>
        </a:defRPr>
      </a:lvl4pPr>
      <a:lvl5pPr marL="8777801" algn="l" defTabSz="4388900" rtl="0" eaLnBrk="1" latinLnBrk="0" hangingPunct="1">
        <a:defRPr sz="8600" kern="1200">
          <a:solidFill>
            <a:schemeClr val="tx1"/>
          </a:solidFill>
          <a:latin typeface="+mn-lt"/>
          <a:ea typeface="+mn-ea"/>
          <a:cs typeface="+mn-cs"/>
        </a:defRPr>
      </a:lvl5pPr>
      <a:lvl6pPr marL="10972252" algn="l" defTabSz="4388900" rtl="0" eaLnBrk="1" latinLnBrk="0" hangingPunct="1">
        <a:defRPr sz="8600" kern="1200">
          <a:solidFill>
            <a:schemeClr val="tx1"/>
          </a:solidFill>
          <a:latin typeface="+mn-lt"/>
          <a:ea typeface="+mn-ea"/>
          <a:cs typeface="+mn-cs"/>
        </a:defRPr>
      </a:lvl6pPr>
      <a:lvl7pPr marL="13166703" algn="l" defTabSz="4388900" rtl="0" eaLnBrk="1" latinLnBrk="0" hangingPunct="1">
        <a:defRPr sz="8600" kern="1200">
          <a:solidFill>
            <a:schemeClr val="tx1"/>
          </a:solidFill>
          <a:latin typeface="+mn-lt"/>
          <a:ea typeface="+mn-ea"/>
          <a:cs typeface="+mn-cs"/>
        </a:defRPr>
      </a:lvl7pPr>
      <a:lvl8pPr marL="15361152" algn="l" defTabSz="4388900" rtl="0" eaLnBrk="1" latinLnBrk="0" hangingPunct="1">
        <a:defRPr sz="8600" kern="1200">
          <a:solidFill>
            <a:schemeClr val="tx1"/>
          </a:solidFill>
          <a:latin typeface="+mn-lt"/>
          <a:ea typeface="+mn-ea"/>
          <a:cs typeface="+mn-cs"/>
        </a:defRPr>
      </a:lvl8pPr>
      <a:lvl9pPr marL="17555603" algn="l" defTabSz="4388900" rtl="0" eaLnBrk="1" latinLnBrk="0" hangingPunct="1">
        <a:defRPr sz="86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5">
                <a:lumMod val="50000"/>
              </a:schemeClr>
            </a:gs>
            <a:gs pos="34000">
              <a:schemeClr val="tx2">
                <a:lumMod val="40000"/>
                <a:lumOff val="60000"/>
              </a:schemeClr>
            </a:gs>
            <a:gs pos="100000">
              <a:schemeClr val="accent5">
                <a:lumMod val="20000"/>
                <a:lumOff val="80000"/>
              </a:schemeClr>
            </a:gs>
          </a:gsLst>
          <a:lin ang="16200000" scaled="1"/>
          <a:tileRect/>
        </a:gradFill>
        <a:effectLst/>
      </p:bgPr>
    </p:bg>
    <p:spTree>
      <p:nvGrpSpPr>
        <p:cNvPr id="1" name=""/>
        <p:cNvGrpSpPr/>
        <p:nvPr/>
      </p:nvGrpSpPr>
      <p:grpSpPr>
        <a:xfrm>
          <a:off x="0" y="0"/>
          <a:ext cx="0" cy="0"/>
          <a:chOff x="0" y="0"/>
          <a:chExt cx="0" cy="0"/>
        </a:xfrm>
      </p:grpSpPr>
      <p:sp>
        <p:nvSpPr>
          <p:cNvPr id="7" name="Rectangle 36"/>
          <p:cNvSpPr>
            <a:spLocks noChangeArrowheads="1"/>
          </p:cNvSpPr>
          <p:nvPr/>
        </p:nvSpPr>
        <p:spPr bwMode="auto">
          <a:xfrm>
            <a:off x="0" y="0"/>
            <a:ext cx="43891200" cy="4800600"/>
          </a:xfrm>
          <a:prstGeom prst="rect">
            <a:avLst/>
          </a:prstGeom>
          <a:solidFill>
            <a:schemeClr val="accent5">
              <a:lumMod val="75000"/>
            </a:schemeClr>
          </a:solidFill>
          <a:ln w="9525">
            <a:solidFill>
              <a:schemeClr val="tx1"/>
            </a:solidFill>
            <a:miter lim="800000"/>
            <a:headEnd/>
            <a:tailEnd/>
          </a:ln>
          <a:effectLst/>
        </p:spPr>
        <p:txBody>
          <a:bodyPr wrap="none" lIns="91436" tIns="45717" rIns="91436" bIns="45717" anchor="ctr"/>
          <a:lstStyle/>
          <a:p>
            <a:pPr>
              <a:defRPr/>
            </a:pPr>
            <a:endParaRPr lang="en-US" dirty="0"/>
          </a:p>
        </p:txBody>
      </p:sp>
      <p:sp>
        <p:nvSpPr>
          <p:cNvPr id="9" name="Rectangle 9"/>
          <p:cNvSpPr>
            <a:spLocks noChangeArrowheads="1"/>
          </p:cNvSpPr>
          <p:nvPr/>
        </p:nvSpPr>
        <p:spPr bwMode="auto">
          <a:xfrm>
            <a:off x="0" y="4805363"/>
            <a:ext cx="43891200" cy="152400"/>
          </a:xfrm>
          <a:prstGeom prst="rect">
            <a:avLst/>
          </a:prstGeom>
          <a:solidFill>
            <a:schemeClr val="accent5">
              <a:lumMod val="50000"/>
            </a:schemeClr>
          </a:solidFill>
          <a:ln w="152400">
            <a:noFill/>
            <a:miter lim="800000"/>
            <a:headEnd/>
            <a:tailEnd/>
          </a:ln>
          <a:effectLst/>
        </p:spPr>
        <p:txBody>
          <a:bodyPr wrap="none" lIns="91436" tIns="45717" rIns="91436" bIns="45717" anchor="ctr"/>
          <a:lstStyle/>
          <a:p>
            <a:pPr>
              <a:defRPr/>
            </a:pPr>
            <a:endParaRPr lang="en-US" dirty="0"/>
          </a:p>
        </p:txBody>
      </p:sp>
      <p:cxnSp>
        <p:nvCxnSpPr>
          <p:cNvPr id="38" name="Straight Connector 37"/>
          <p:cNvCxnSpPr/>
          <p:nvPr/>
        </p:nvCxnSpPr>
        <p:spPr>
          <a:xfrm flipV="1">
            <a:off x="-13946601" y="11526118"/>
            <a:ext cx="13577436" cy="818"/>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21" name="Rounded Rectangle 20"/>
          <p:cNvSpPr/>
          <p:nvPr userDrawn="1"/>
        </p:nvSpPr>
        <p:spPr>
          <a:xfrm>
            <a:off x="922338" y="5392017"/>
            <a:ext cx="13577436" cy="26736675"/>
          </a:xfrm>
          <a:prstGeom prst="roundRect">
            <a:avLst>
              <a:gd name="adj" fmla="val 5862"/>
            </a:avLst>
          </a:prstGeom>
          <a:gradFill>
            <a:gsLst>
              <a:gs pos="0">
                <a:srgbClr val="CDD2DE"/>
              </a:gs>
              <a:gs pos="0">
                <a:schemeClr val="tx2">
                  <a:lumMod val="40000"/>
                  <a:lumOff val="60000"/>
                </a:schemeClr>
              </a:gs>
              <a:gs pos="100000">
                <a:srgbClr val="F3F5FA"/>
              </a:gs>
            </a:gsLst>
            <a:lin ang="16200000" scaled="1"/>
          </a:gradFill>
          <a:ln>
            <a:solidFill>
              <a:schemeClr val="accent5">
                <a:lumMod val="50000"/>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ounded Rectangle 21"/>
          <p:cNvSpPr/>
          <p:nvPr userDrawn="1"/>
        </p:nvSpPr>
        <p:spPr>
          <a:xfrm>
            <a:off x="15154504" y="5392017"/>
            <a:ext cx="13577436" cy="26736675"/>
          </a:xfrm>
          <a:prstGeom prst="roundRect">
            <a:avLst>
              <a:gd name="adj" fmla="val 5862"/>
            </a:avLst>
          </a:prstGeom>
          <a:gradFill>
            <a:gsLst>
              <a:gs pos="0">
                <a:srgbClr val="CDD2DE"/>
              </a:gs>
              <a:gs pos="0">
                <a:schemeClr val="tx2">
                  <a:lumMod val="40000"/>
                  <a:lumOff val="60000"/>
                </a:schemeClr>
              </a:gs>
              <a:gs pos="100000">
                <a:srgbClr val="F3F5FA"/>
              </a:gs>
            </a:gsLst>
            <a:lin ang="16200000" scaled="1"/>
          </a:gradFill>
          <a:ln>
            <a:solidFill>
              <a:schemeClr val="accent5">
                <a:lumMod val="50000"/>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ounded Rectangle 22"/>
          <p:cNvSpPr/>
          <p:nvPr userDrawn="1"/>
        </p:nvSpPr>
        <p:spPr>
          <a:xfrm>
            <a:off x="29386670" y="5392017"/>
            <a:ext cx="13577436" cy="26736675"/>
          </a:xfrm>
          <a:prstGeom prst="roundRect">
            <a:avLst>
              <a:gd name="adj" fmla="val 5862"/>
            </a:avLst>
          </a:prstGeom>
          <a:gradFill>
            <a:gsLst>
              <a:gs pos="0">
                <a:srgbClr val="CDD2DE"/>
              </a:gs>
              <a:gs pos="0">
                <a:schemeClr val="tx2">
                  <a:lumMod val="40000"/>
                  <a:lumOff val="60000"/>
                </a:schemeClr>
              </a:gs>
              <a:gs pos="100000">
                <a:srgbClr val="F3F5FA"/>
              </a:gs>
            </a:gsLst>
            <a:lin ang="16200000" scaled="1"/>
          </a:gradFill>
          <a:ln>
            <a:solidFill>
              <a:schemeClr val="accent5">
                <a:lumMod val="50000"/>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4" name="Group 43"/>
          <p:cNvGrpSpPr/>
          <p:nvPr userDrawn="1"/>
        </p:nvGrpSpPr>
        <p:grpSpPr>
          <a:xfrm>
            <a:off x="44157839" y="-55065"/>
            <a:ext cx="11062139" cy="32973465"/>
            <a:chOff x="44157839" y="-55065"/>
            <a:chExt cx="11062139" cy="32973465"/>
          </a:xfrm>
        </p:grpSpPr>
        <p:sp>
          <p:nvSpPr>
            <p:cNvPr id="45" name="Rectangle 44"/>
            <p:cNvSpPr/>
            <p:nvPr userDrawn="1"/>
          </p:nvSpPr>
          <p:spPr>
            <a:xfrm>
              <a:off x="44157839" y="-55065"/>
              <a:ext cx="11062139" cy="32973465"/>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algn="ctr"/>
              <a:r>
                <a:rPr lang="en-US" sz="4000" b="1" spc="600" dirty="0" smtClean="0">
                  <a:solidFill>
                    <a:schemeClr val="bg1"/>
                  </a:solidFill>
                  <a:latin typeface="Trebuchet MS" pitchFamily="34" charset="0"/>
                </a:rPr>
                <a:t>QUICK START (cont.)</a:t>
              </a:r>
            </a:p>
            <a:p>
              <a:pPr algn="ctr"/>
              <a:endParaRPr lang="en-US" sz="3600" b="1" baseline="0" dirty="0" smtClean="0">
                <a:solidFill>
                  <a:schemeClr val="bg1"/>
                </a:solidFill>
                <a:latin typeface="Trebuchet MS" pitchFamily="34" charset="0"/>
              </a:endParaRPr>
            </a:p>
            <a:p>
              <a:pPr algn="ctr"/>
              <a:r>
                <a:rPr lang="en-US" sz="3200" b="1" baseline="0" dirty="0" smtClean="0">
                  <a:solidFill>
                    <a:srgbClr val="FFC000"/>
                  </a:solidFill>
                  <a:latin typeface="Trebuchet MS" pitchFamily="34" charset="0"/>
                </a:rPr>
                <a:t>How to change the template color theme</a:t>
              </a:r>
            </a:p>
            <a:p>
              <a:pPr marL="0" marR="0" lvl="2" indent="0" algn="l" defTabSz="114300" rtl="0" eaLnBrk="1" fontAlgn="auto" latinLnBrk="0" hangingPunct="1">
                <a:lnSpc>
                  <a:spcPct val="100000"/>
                </a:lnSpc>
                <a:spcBef>
                  <a:spcPts val="0"/>
                </a:spcBef>
                <a:spcAft>
                  <a:spcPts val="0"/>
                </a:spcAft>
                <a:buClrTx/>
                <a:buSzTx/>
                <a:buFontTx/>
                <a:buNone/>
                <a:tabLst/>
                <a:defRPr/>
              </a:pPr>
              <a:r>
                <a:rPr lang="en-US" sz="2400" b="0" baseline="0" dirty="0" smtClean="0">
                  <a:solidFill>
                    <a:schemeClr val="bg1">
                      <a:lumMod val="75000"/>
                    </a:schemeClr>
                  </a:solidFill>
                  <a:latin typeface="Trebuchet MS" pitchFamily="34" charset="0"/>
                </a:rPr>
                <a:t>You can easily change the color theme of your poster by going to the DESIGN menu, click on COLORS, and choose the color theme of your choice. You can </a:t>
              </a:r>
              <a:r>
                <a:rPr lang="en-US" sz="2400" b="0" spc="0" baseline="0" dirty="0" smtClean="0">
                  <a:solidFill>
                    <a:schemeClr val="bg1">
                      <a:lumMod val="75000"/>
                    </a:schemeClr>
                  </a:solidFill>
                  <a:latin typeface="Trebuchet MS" pitchFamily="34" charset="0"/>
                </a:rPr>
                <a:t>also create your own color theme.</a:t>
              </a:r>
            </a:p>
            <a:p>
              <a:pPr marL="0" marR="0" lvl="2" indent="0" algn="l" defTabSz="114300" rtl="0" eaLnBrk="1" fontAlgn="auto" latinLnBrk="0" hangingPunct="1">
                <a:lnSpc>
                  <a:spcPct val="100000"/>
                </a:lnSpc>
                <a:spcBef>
                  <a:spcPts val="0"/>
                </a:spcBef>
                <a:spcAft>
                  <a:spcPts val="0"/>
                </a:spcAft>
                <a:buClrTx/>
                <a:buSzTx/>
                <a:buFontTx/>
                <a:buNone/>
                <a:tabLst/>
                <a:defRPr/>
              </a:pPr>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r>
                <a:rPr lang="en-US" sz="2400" b="0" baseline="0" dirty="0" smtClean="0">
                  <a:solidFill>
                    <a:schemeClr val="bg1">
                      <a:lumMod val="75000"/>
                    </a:schemeClr>
                  </a:solidFill>
                  <a:latin typeface="Trebuchet MS" pitchFamily="34" charset="0"/>
                </a:rPr>
                <a:t>You can also manually change the color of your background by going to VIEW &gt; SLIDE MASTER.  After you finish working on the master be sure to go to VIEW &gt; NORMAL to continue working on your poster.</a:t>
              </a:r>
            </a:p>
            <a:p>
              <a:pPr marL="0" indent="0" algn="l" defTabSz="114300"/>
              <a:endParaRPr lang="en-US" sz="2400" b="0" baseline="0" dirty="0" smtClean="0">
                <a:solidFill>
                  <a:schemeClr val="bg1">
                    <a:lumMod val="75000"/>
                  </a:schemeClr>
                </a:solidFill>
                <a:latin typeface="Trebuchet MS" pitchFamily="34" charset="0"/>
              </a:endParaRPr>
            </a:p>
            <a:p>
              <a:pPr algn="ctr"/>
              <a:r>
                <a:rPr lang="en-US" sz="3200" b="1" baseline="0" dirty="0" smtClean="0">
                  <a:solidFill>
                    <a:srgbClr val="FFC000"/>
                  </a:solidFill>
                  <a:latin typeface="Trebuchet MS" pitchFamily="34" charset="0"/>
                </a:rPr>
                <a:t>How to add Text</a:t>
              </a:r>
            </a:p>
            <a:p>
              <a:pPr marL="3265488" lvl="2" indent="0" algn="l" defTabSz="114300"/>
              <a:r>
                <a:rPr lang="en-US" sz="2400" b="0" baseline="0" dirty="0" smtClean="0">
                  <a:solidFill>
                    <a:schemeClr val="bg1">
                      <a:lumMod val="75000"/>
                    </a:schemeClr>
                  </a:solidFill>
                  <a:latin typeface="Trebuchet MS" pitchFamily="34" charset="0"/>
                </a:rPr>
                <a:t>The template comes with a number of pre-formatted placeholders for headers and text blocks. You can add more blocks by copying and pasting the existing ones or by adding a text box from the HOME menu. </a:t>
              </a:r>
            </a:p>
            <a:p>
              <a:pPr marL="1518341" lvl="2" indent="0" algn="l" defTabSz="114300"/>
              <a:endParaRPr lang="en-US" sz="2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lang="en-US" sz="2400" b="0" baseline="0" dirty="0" smtClean="0">
                  <a:solidFill>
                    <a:schemeClr val="bg1">
                      <a:lumMod val="75000"/>
                    </a:schemeClr>
                  </a:solidFill>
                  <a:latin typeface="Trebuchet MS" pitchFamily="34" charset="0"/>
                </a:rPr>
                <a:t> </a:t>
              </a:r>
              <a:r>
                <a:rPr kumimoji="0" lang="en-US" sz="3200" b="1" i="0" u="none" strike="noStrike" kern="1200" cap="none" spc="0" normalizeH="0" baseline="0" noProof="0" dirty="0" smtClean="0">
                  <a:ln>
                    <a:noFill/>
                  </a:ln>
                  <a:solidFill>
                    <a:srgbClr val="FFC000"/>
                  </a:solidFill>
                  <a:effectLst/>
                  <a:uLnTx/>
                  <a:uFillTx/>
                  <a:latin typeface="Trebuchet MS" pitchFamily="34" charset="0"/>
                </a:rPr>
                <a:t>Text size</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Adjust the size of your text based on how much content you have to present. The default template text offers a good starting point. Follow the conference requirements.</a:t>
              </a:r>
              <a:endParaRPr lang="en-US" sz="2400" b="0" baseline="0" dirty="0" smtClean="0">
                <a:solidFill>
                  <a:schemeClr val="bg1">
                    <a:lumMod val="75000"/>
                  </a:schemeClr>
                </a:solidFill>
                <a:latin typeface="Trebuchet MS" pitchFamily="34" charset="0"/>
              </a:endParaRPr>
            </a:p>
            <a:p>
              <a:pPr marL="1518341" lvl="2" indent="0" algn="l" defTabSz="114300"/>
              <a:endParaRPr lang="en-US" sz="2400" b="0" baseline="0" dirty="0" smtClean="0">
                <a:solidFill>
                  <a:schemeClr val="bg1">
                    <a:lumMod val="75000"/>
                  </a:schemeClr>
                </a:solidFill>
                <a:latin typeface="Trebuchet MS" pitchFamily="34" charset="0"/>
              </a:endParaRPr>
            </a:p>
            <a:p>
              <a:pPr algn="ctr"/>
              <a:r>
                <a:rPr lang="en-US" sz="3200" b="1" baseline="0" dirty="0" smtClean="0">
                  <a:solidFill>
                    <a:srgbClr val="FFC000"/>
                  </a:solidFill>
                  <a:latin typeface="Trebuchet MS" pitchFamily="34" charset="0"/>
                </a:rPr>
                <a:t>How to add Tables</a:t>
              </a:r>
            </a:p>
            <a:p>
              <a:pPr marL="1730375" lvl="1" indent="0" algn="l" defTabSz="114300"/>
              <a:r>
                <a:rPr lang="en-US" sz="2400" b="0" baseline="0" dirty="0" smtClean="0">
                  <a:solidFill>
                    <a:schemeClr val="bg1">
                      <a:lumMod val="75000"/>
                    </a:schemeClr>
                  </a:solidFill>
                  <a:latin typeface="Trebuchet MS" pitchFamily="34" charset="0"/>
                </a:rPr>
                <a:t>To add a table from scratch go to the INSERT menu and </a:t>
              </a:r>
              <a:br>
                <a:rPr lang="en-US" sz="2400" b="0" baseline="0" dirty="0" smtClean="0">
                  <a:solidFill>
                    <a:schemeClr val="bg1">
                      <a:lumMod val="75000"/>
                    </a:schemeClr>
                  </a:solidFill>
                  <a:latin typeface="Trebuchet MS" pitchFamily="34" charset="0"/>
                </a:rPr>
              </a:br>
              <a:r>
                <a:rPr lang="en-US" sz="2400" b="0" baseline="0" dirty="0" smtClean="0">
                  <a:solidFill>
                    <a:schemeClr val="bg1">
                      <a:lumMod val="75000"/>
                    </a:schemeClr>
                  </a:solidFill>
                  <a:latin typeface="Trebuchet MS" pitchFamily="34" charset="0"/>
                </a:rPr>
                <a:t>click on TABLE. A drop-down box will help you select rows and columns. </a:t>
              </a:r>
            </a:p>
            <a:p>
              <a:pPr marL="0" lvl="0" indent="0" algn="l" defTabSz="114300"/>
              <a:r>
                <a:rPr lang="en-US" sz="2400" b="0" baseline="0" dirty="0" smtClean="0">
                  <a:solidFill>
                    <a:schemeClr val="bg1">
                      <a:lumMod val="75000"/>
                    </a:schemeClr>
                  </a:solidFill>
                  <a:latin typeface="Trebuchet MS" pitchFamily="34" charset="0"/>
                </a:rPr>
                <a:t>You can also copy and a paste a table from Word or another PowerPoint document. A pasted table may need to be re-formatted by RIGHT-CLICK &gt; FORMAT SHAPE, TEXT BOX, Margins.</a:t>
              </a:r>
            </a:p>
            <a:p>
              <a:pPr marL="0" lvl="0" indent="0" algn="l" defTabSz="114300"/>
              <a:endParaRPr lang="en-US" sz="2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Graphs / Charts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You can simply copy and paste charts and graphs from Excel or Word. Some reformatting may be required depending on how the original document has been created.</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How to change the column configuration</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RIGHT-CLICK on the poster background and select LAYOUT to see the column options available for this template. The poster columns can also be customized on the Master. VIEW &gt; MASTER.</a:t>
              </a:r>
            </a:p>
            <a:p>
              <a:pPr marL="0" marR="0" lvl="0" indent="0" algn="ctr" defTabSz="1518341" rtl="0" eaLnBrk="1" fontAlgn="auto" latinLnBrk="0" hangingPunct="1">
                <a:lnSpc>
                  <a:spcPct val="100000"/>
                </a:lnSpc>
                <a:spcBef>
                  <a:spcPts val="0"/>
                </a:spcBef>
                <a:spcAft>
                  <a:spcPts val="0"/>
                </a:spcAft>
                <a:buClrTx/>
                <a:buSzTx/>
                <a:buFontTx/>
                <a:buNone/>
                <a:tabLst/>
                <a:defRPr/>
              </a:pPr>
              <a:endParaRPr kumimoji="0" lang="en-US" sz="3200" b="1" i="0" u="none" strike="noStrike" kern="1200" cap="none" spc="0" normalizeH="0" baseline="0" noProof="0" dirty="0" smtClean="0">
                <a:ln>
                  <a:noFill/>
                </a:ln>
                <a:solidFill>
                  <a:srgbClr val="FFC000"/>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How to remove the info bars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If you are working in PowerPoint for Windows and have finished your poster, save as PDF and the bars will not be included. You can also delete them by going to VIEW &gt; MASTER. On the Mac adjust the Page-Setup to match the Page-Setup in PowerPoint before you create a PDF. You can also delete them from the Slide Master.</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Save your work</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Save your template as a PowerPoint document. For printing, save as PowerPoint or “Print-quality” PDF.</a:t>
              </a:r>
            </a:p>
            <a:p>
              <a:pPr marL="0" marR="0" lvl="0" indent="0" algn="l" defTabSz="114300" rtl="0" eaLnBrk="1" fontAlgn="auto" latinLnBrk="0" hangingPunct="1">
                <a:lnSpc>
                  <a:spcPct val="100000"/>
                </a:lnSpc>
                <a:spcBef>
                  <a:spcPts val="0"/>
                </a:spcBef>
                <a:spcAft>
                  <a:spcPts val="0"/>
                </a:spcAft>
                <a:buClrTx/>
                <a:buSzTx/>
                <a:buFontTx/>
                <a:buNone/>
                <a:tabLst/>
                <a:defRPr/>
              </a:pPr>
              <a:endParaRPr lang="en-US" sz="2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Print your poster</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When you are ready to have your poster printed go online to PosterPresentations.com and click on the “Order Your Poster” button. Choose the poster type the best suits your needs and submit your order. If you submit a PowerPoint document you will be receiving a PDF proof for your approval prior to printing. If your order is placed and paid for before noon, Pacific, Monday through Friday, your order will ship out that same day. Next day, Second day, Third day, and Free Ground services are offered. Go to PosterPresentations.com for more information.</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smtClean="0">
                <a:ln>
                  <a:noFill/>
                </a:ln>
                <a:solidFill>
                  <a:prstClr val="white">
                    <a:lumMod val="75000"/>
                  </a:prstClr>
                </a:solidFill>
                <a:effectLst/>
                <a:uLnTx/>
                <a:uFillTx/>
                <a:latin typeface="Trebuchet MS" pitchFamily="34" charset="0"/>
              </a:endParaRPr>
            </a:p>
          </p:txBody>
        </p:sp>
        <p:graphicFrame>
          <p:nvGraphicFramePr>
            <p:cNvPr id="46" name="Object 45"/>
            <p:cNvGraphicFramePr>
              <a:graphicFrameLocks noChangeAspect="1"/>
            </p:cNvGraphicFramePr>
            <p:nvPr userDrawn="1">
              <p:extLst>
                <p:ext uri="{D42A27DB-BD31-4B8C-83A1-F6EECF244321}">
                  <p14:modId xmlns:p14="http://schemas.microsoft.com/office/powerpoint/2010/main" val="262704017"/>
                </p:ext>
              </p:extLst>
            </p:nvPr>
          </p:nvGraphicFramePr>
          <p:xfrm>
            <a:off x="46915679" y="3349444"/>
            <a:ext cx="5586150" cy="2063772"/>
          </p:xfrm>
          <a:graphic>
            <a:graphicData uri="http://schemas.openxmlformats.org/presentationml/2006/ole">
              <mc:AlternateContent xmlns:mc="http://schemas.openxmlformats.org/markup-compatibility/2006">
                <mc:Choice xmlns:v="urn:schemas-microsoft-com:vml" Requires="v">
                  <p:oleObj spid="_x0000_s2090" name="Image" r:id="rId4" imgW="4571429" imgH="1688889" progId="">
                    <p:embed/>
                  </p:oleObj>
                </mc:Choice>
                <mc:Fallback>
                  <p:oleObj name="Image" r:id="rId4" imgW="4571429" imgH="1688889" progId="">
                    <p:embed/>
                    <p:pic>
                      <p:nvPicPr>
                        <p:cNvPr id="0" name="Picture 3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915679" y="3349444"/>
                          <a:ext cx="5586150" cy="206377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47" name="Picture 46"/>
            <p:cNvPicPr>
              <a:picLocks noChangeAspect="1"/>
            </p:cNvPicPr>
            <p:nvPr userDrawn="1"/>
          </p:nvPicPr>
          <p:blipFill>
            <a:blip r:embed="rId6" cstate="print"/>
            <a:stretch>
              <a:fillRect/>
            </a:stretch>
          </p:blipFill>
          <p:spPr>
            <a:xfrm>
              <a:off x="44621819" y="7740040"/>
              <a:ext cx="2969584" cy="1370577"/>
            </a:xfrm>
            <a:prstGeom prst="rect">
              <a:avLst/>
            </a:prstGeom>
            <a:ln>
              <a:noFill/>
            </a:ln>
          </p:spPr>
        </p:pic>
        <p:graphicFrame>
          <p:nvGraphicFramePr>
            <p:cNvPr id="48" name="Object 47"/>
            <p:cNvGraphicFramePr>
              <a:graphicFrameLocks noChangeAspect="1"/>
            </p:cNvGraphicFramePr>
            <p:nvPr userDrawn="1">
              <p:extLst>
                <p:ext uri="{D42A27DB-BD31-4B8C-83A1-F6EECF244321}">
                  <p14:modId xmlns:p14="http://schemas.microsoft.com/office/powerpoint/2010/main" val="2040245264"/>
                </p:ext>
              </p:extLst>
            </p:nvPr>
          </p:nvGraphicFramePr>
          <p:xfrm>
            <a:off x="44629619" y="12347263"/>
            <a:ext cx="1482266" cy="992162"/>
          </p:xfrm>
          <a:graphic>
            <a:graphicData uri="http://schemas.openxmlformats.org/presentationml/2006/ole">
              <mc:AlternateContent xmlns:mc="http://schemas.openxmlformats.org/markup-compatibility/2006">
                <mc:Choice xmlns:v="urn:schemas-microsoft-com:vml" Requires="v">
                  <p:oleObj spid="_x0000_s2091" name="Image" r:id="rId7" imgW="1574603" imgH="1053968" progId="">
                    <p:embed/>
                  </p:oleObj>
                </mc:Choice>
                <mc:Fallback>
                  <p:oleObj name="Image" r:id="rId7" imgW="1574603" imgH="1053968" progId="">
                    <p:embed/>
                    <p:pic>
                      <p:nvPicPr>
                        <p:cNvPr id="0" name="Picture 3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4629619" y="12347263"/>
                          <a:ext cx="1482266" cy="9921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49" name="Group 48"/>
            <p:cNvGrpSpPr/>
            <p:nvPr userDrawn="1"/>
          </p:nvGrpSpPr>
          <p:grpSpPr>
            <a:xfrm>
              <a:off x="44487207" y="29414560"/>
              <a:ext cx="10354213" cy="1265612"/>
              <a:chOff x="44200453" y="28362386"/>
              <a:chExt cx="9771399" cy="1090622"/>
            </a:xfrm>
          </p:grpSpPr>
          <p:sp>
            <p:nvSpPr>
              <p:cNvPr id="51" name="Rounded Rectangle 50"/>
              <p:cNvSpPr/>
              <p:nvPr userDrawn="1"/>
            </p:nvSpPr>
            <p:spPr>
              <a:xfrm>
                <a:off x="44200453" y="28362386"/>
                <a:ext cx="9771398" cy="109062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2" name="Picture 7" descr="http://t2.gstatic.com/images?q=tbn:ANd9GcR4APHC6TT9w54M2zn_pvCiBxUNcspYPoVxirLRphBoJabfSvu7zw">
                <a:hlinkClick r:id="rId9"/>
              </p:cNvPr>
              <p:cNvPicPr>
                <a:picLocks noChangeAspect="1" noChangeArrowheads="1"/>
              </p:cNvPicPr>
              <p:nvPr userDrawn="1"/>
            </p:nvPicPr>
            <p:blipFill>
              <a:blip r:embed="rId10" cstate="print"/>
              <a:srcRect/>
              <a:stretch>
                <a:fillRect/>
              </a:stretch>
            </p:blipFill>
            <p:spPr bwMode="auto">
              <a:xfrm>
                <a:off x="44326393" y="28460718"/>
                <a:ext cx="914401" cy="914399"/>
              </a:xfrm>
              <a:prstGeom prst="rect">
                <a:avLst/>
              </a:prstGeom>
              <a:noFill/>
              <a:ln>
                <a:noFill/>
              </a:ln>
            </p:spPr>
          </p:pic>
          <p:sp>
            <p:nvSpPr>
              <p:cNvPr id="53" name="TextBox 52"/>
              <p:cNvSpPr txBox="1"/>
              <p:nvPr userDrawn="1"/>
            </p:nvSpPr>
            <p:spPr>
              <a:xfrm>
                <a:off x="45300663" y="28552305"/>
                <a:ext cx="8671189" cy="716099"/>
              </a:xfrm>
              <a:prstGeom prst="rect">
                <a:avLst/>
              </a:prstGeom>
              <a:noFill/>
              <a:ln>
                <a:noFill/>
              </a:ln>
            </p:spPr>
            <p:txBody>
              <a:bodyPr wrap="square" rtlCol="0">
                <a:spAutoFit/>
              </a:bodyPr>
              <a:lstStyle/>
              <a:p>
                <a:r>
                  <a:rPr lang="en-US" sz="2400" dirty="0" smtClean="0">
                    <a:solidFill>
                      <a:schemeClr val="tx2"/>
                    </a:solidFill>
                    <a:latin typeface="Trebuchet MS" pitchFamily="34" charset="0"/>
                  </a:rPr>
                  <a:t>Student</a:t>
                </a:r>
                <a:r>
                  <a:rPr lang="en-US" sz="2400" baseline="0" dirty="0" smtClean="0">
                    <a:solidFill>
                      <a:schemeClr val="tx2"/>
                    </a:solidFill>
                    <a:latin typeface="Trebuchet MS" pitchFamily="34" charset="0"/>
                  </a:rPr>
                  <a:t> discounts are available on our </a:t>
                </a:r>
                <a:r>
                  <a:rPr lang="en-US" sz="2400" baseline="0" dirty="0" err="1" smtClean="0">
                    <a:solidFill>
                      <a:schemeClr val="tx2"/>
                    </a:solidFill>
                    <a:latin typeface="Trebuchet MS" pitchFamily="34" charset="0"/>
                  </a:rPr>
                  <a:t>Facebook</a:t>
                </a:r>
                <a:r>
                  <a:rPr lang="en-US" sz="2400" baseline="0" dirty="0" smtClean="0">
                    <a:solidFill>
                      <a:schemeClr val="tx2"/>
                    </a:solidFill>
                    <a:latin typeface="Trebuchet MS" pitchFamily="34" charset="0"/>
                  </a:rPr>
                  <a:t> page.</a:t>
                </a:r>
                <a:br>
                  <a:rPr lang="en-US" sz="2400" baseline="0" dirty="0" smtClean="0">
                    <a:solidFill>
                      <a:schemeClr val="tx2"/>
                    </a:solidFill>
                    <a:latin typeface="Trebuchet MS" pitchFamily="34" charset="0"/>
                  </a:rPr>
                </a:br>
                <a:r>
                  <a:rPr lang="en-US" sz="2400" baseline="0" dirty="0" smtClean="0">
                    <a:solidFill>
                      <a:schemeClr val="tx2"/>
                    </a:solidFill>
                    <a:latin typeface="Trebuchet MS" pitchFamily="34" charset="0"/>
                  </a:rPr>
                  <a:t>Go to </a:t>
                </a:r>
                <a:r>
                  <a:rPr lang="en-US" sz="2400" u="sng" baseline="0" dirty="0" smtClean="0">
                    <a:solidFill>
                      <a:schemeClr val="tx2"/>
                    </a:solidFill>
                    <a:latin typeface="Trebuchet MS" pitchFamily="34" charset="0"/>
                  </a:rPr>
                  <a:t>PosterPresentations.com</a:t>
                </a:r>
                <a:r>
                  <a:rPr lang="en-US" sz="2400" baseline="0" dirty="0" smtClean="0">
                    <a:solidFill>
                      <a:schemeClr val="tx2"/>
                    </a:solidFill>
                    <a:latin typeface="Trebuchet MS" pitchFamily="34" charset="0"/>
                  </a:rPr>
                  <a:t> and click on the FB icon. </a:t>
                </a:r>
                <a:endParaRPr lang="en-US" sz="2400" dirty="0">
                  <a:solidFill>
                    <a:schemeClr val="tx2"/>
                  </a:solidFill>
                  <a:latin typeface="Trebuchet MS" pitchFamily="34" charset="0"/>
                </a:endParaRPr>
              </a:p>
            </p:txBody>
          </p:sp>
        </p:grpSp>
        <p:sp>
          <p:nvSpPr>
            <p:cNvPr id="50" name="TextBox 49"/>
            <p:cNvSpPr txBox="1"/>
            <p:nvPr userDrawn="1"/>
          </p:nvSpPr>
          <p:spPr>
            <a:xfrm>
              <a:off x="44262808" y="31169782"/>
              <a:ext cx="6870215" cy="1399638"/>
            </a:xfrm>
            <a:prstGeom prst="rect">
              <a:avLst/>
            </a:prstGeom>
            <a:noFill/>
          </p:spPr>
          <p:txBody>
            <a:bodyPr wrap="square" lIns="65304" tIns="32651" rIns="65304" bIns="32651" rtlCol="0">
              <a:spAutoFit/>
            </a:bodyPr>
            <a:lstStyle/>
            <a:p>
              <a:pPr>
                <a:lnSpc>
                  <a:spcPts val="2600"/>
                </a:lnSpc>
              </a:pPr>
              <a:r>
                <a:rPr lang="en-US" sz="2800" dirty="0" smtClean="0">
                  <a:solidFill>
                    <a:schemeClr val="bg1"/>
                  </a:solidFill>
                </a:rPr>
                <a:t>© 2015</a:t>
              </a:r>
              <a:r>
                <a:rPr lang="en-US" sz="2800" baseline="0" dirty="0" smtClean="0">
                  <a:solidFill>
                    <a:schemeClr val="bg1"/>
                  </a:solidFill>
                </a:rPr>
                <a:t> </a:t>
              </a:r>
              <a:r>
                <a:rPr lang="en-US" sz="2800" dirty="0" smtClean="0">
                  <a:solidFill>
                    <a:schemeClr val="bg1"/>
                  </a:solidFill>
                </a:rPr>
                <a:t>PosterPresentations.com</a:t>
              </a:r>
              <a:br>
                <a:rPr lang="en-US" sz="2800" dirty="0" smtClean="0">
                  <a:solidFill>
                    <a:schemeClr val="bg1"/>
                  </a:solidFill>
                </a:rPr>
              </a:br>
              <a:r>
                <a:rPr lang="en-US" sz="2800" dirty="0" smtClean="0">
                  <a:solidFill>
                    <a:schemeClr val="bg1"/>
                  </a:solidFill>
                </a:rPr>
                <a:t>    </a:t>
              </a:r>
              <a:r>
                <a:rPr lang="en-US" sz="2400" dirty="0" smtClean="0">
                  <a:solidFill>
                    <a:schemeClr val="bg1"/>
                  </a:solidFill>
                </a:rPr>
                <a:t>2117 Fourth Street ,</a:t>
              </a:r>
              <a:r>
                <a:rPr lang="en-US" sz="2400" baseline="0" dirty="0" smtClean="0">
                  <a:solidFill>
                    <a:schemeClr val="bg1"/>
                  </a:solidFill>
                </a:rPr>
                <a:t> Unit C        </a:t>
              </a:r>
            </a:p>
            <a:p>
              <a:pPr>
                <a:lnSpc>
                  <a:spcPts val="2600"/>
                </a:lnSpc>
              </a:pPr>
              <a:r>
                <a:rPr lang="en-US" sz="2400" baseline="0" dirty="0" smtClean="0">
                  <a:solidFill>
                    <a:schemeClr val="bg1"/>
                  </a:solidFill>
                </a:rPr>
                <a:t>     Berkeley CA </a:t>
              </a:r>
              <a:r>
                <a:rPr lang="en-US" sz="2000" baseline="0" dirty="0" smtClean="0">
                  <a:solidFill>
                    <a:schemeClr val="bg1"/>
                  </a:solidFill>
                </a:rPr>
                <a:t>94710</a:t>
              </a:r>
              <a:r>
                <a:rPr lang="en-US" sz="2400" baseline="0" dirty="0" smtClean="0">
                  <a:solidFill>
                    <a:schemeClr val="bg1"/>
                  </a:solidFill>
                </a:rPr>
                <a:t/>
              </a:r>
              <a:br>
                <a:rPr lang="en-US" sz="2400" baseline="0" dirty="0" smtClean="0">
                  <a:solidFill>
                    <a:schemeClr val="bg1"/>
                  </a:solidFill>
                </a:rPr>
              </a:br>
              <a:r>
                <a:rPr lang="en-US" sz="2400" baseline="0" dirty="0" smtClean="0">
                  <a:solidFill>
                    <a:schemeClr val="bg1"/>
                  </a:solidFill>
                </a:rPr>
                <a:t>    </a:t>
              </a:r>
              <a:r>
                <a:rPr lang="en-US" sz="2400" b="1" baseline="0" dirty="0" smtClean="0">
                  <a:solidFill>
                    <a:srgbClr val="FFFF00"/>
                  </a:solidFill>
                </a:rPr>
                <a:t>posterpresenter@gmail.com</a:t>
              </a:r>
              <a:endParaRPr lang="en-US" sz="2800" b="1" dirty="0">
                <a:solidFill>
                  <a:srgbClr val="FFFF00"/>
                </a:solidFill>
              </a:endParaRPr>
            </a:p>
          </p:txBody>
        </p:sp>
      </p:grpSp>
      <p:grpSp>
        <p:nvGrpSpPr>
          <p:cNvPr id="54" name="Group 53"/>
          <p:cNvGrpSpPr/>
          <p:nvPr userDrawn="1"/>
        </p:nvGrpSpPr>
        <p:grpSpPr>
          <a:xfrm>
            <a:off x="-11225189" y="-1"/>
            <a:ext cx="11018865" cy="32918401"/>
            <a:chOff x="-11225189" y="-1"/>
            <a:chExt cx="11018865" cy="32918401"/>
          </a:xfrm>
        </p:grpSpPr>
        <p:sp>
          <p:nvSpPr>
            <p:cNvPr id="55" name="Rectangle 54"/>
            <p:cNvSpPr/>
            <p:nvPr/>
          </p:nvSpPr>
          <p:spPr>
            <a:xfrm>
              <a:off x="-11216136" y="-1"/>
              <a:ext cx="11009812" cy="32918401"/>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marL="0" marR="0" indent="0" algn="ctr" defTabSz="1518341" rtl="0" eaLnBrk="1" fontAlgn="auto" latinLnBrk="0" hangingPunct="1">
                <a:lnSpc>
                  <a:spcPct val="100000"/>
                </a:lnSpc>
                <a:spcBef>
                  <a:spcPts val="0"/>
                </a:spcBef>
                <a:spcAft>
                  <a:spcPts val="0"/>
                </a:spcAft>
                <a:buClrTx/>
                <a:buSzTx/>
                <a:buFontTx/>
                <a:buNone/>
                <a:tabLst/>
                <a:defRPr/>
              </a:pPr>
              <a:r>
                <a:rPr lang="en-US" sz="3200" b="1" spc="0" dirty="0" smtClean="0">
                  <a:solidFill>
                    <a:srgbClr val="FF0000"/>
                  </a:solidFill>
                  <a:latin typeface="Trebuchet MS" pitchFamily="34" charset="0"/>
                </a:rPr>
                <a:t>(—THIS SIDEBAR DOES NOT PRINT—)</a:t>
              </a:r>
              <a:endParaRPr lang="en-US" sz="3200" b="1" spc="600" dirty="0" smtClean="0">
                <a:solidFill>
                  <a:schemeClr val="bg1"/>
                </a:solidFill>
                <a:latin typeface="Trebuchet MS" pitchFamily="34" charset="0"/>
              </a:endParaRPr>
            </a:p>
            <a:p>
              <a:pPr algn="ctr"/>
              <a:r>
                <a:rPr lang="en-US" sz="4000" b="1" spc="600" dirty="0" smtClean="0">
                  <a:solidFill>
                    <a:schemeClr val="bg1"/>
                  </a:solidFill>
                  <a:latin typeface="Trebuchet MS" pitchFamily="34" charset="0"/>
                </a:rPr>
                <a:t>DESIGN</a:t>
              </a:r>
              <a:r>
                <a:rPr lang="en-US" sz="4000" b="1" spc="600" baseline="0" dirty="0" smtClean="0">
                  <a:solidFill>
                    <a:schemeClr val="bg1"/>
                  </a:solidFill>
                  <a:latin typeface="Trebuchet MS" pitchFamily="34" charset="0"/>
                </a:rPr>
                <a:t> </a:t>
              </a:r>
              <a:r>
                <a:rPr lang="en-US" sz="4000" b="1" spc="600" dirty="0" smtClean="0">
                  <a:solidFill>
                    <a:schemeClr val="bg1"/>
                  </a:solidFill>
                  <a:latin typeface="Trebuchet MS" pitchFamily="34" charset="0"/>
                </a:rPr>
                <a:t>GUIDE</a:t>
              </a:r>
            </a:p>
            <a:p>
              <a:pPr algn="ctr"/>
              <a:endParaRPr lang="en-US" sz="2800" b="1" dirty="0" smtClean="0">
                <a:latin typeface="Trebuchet MS" pitchFamily="34" charset="0"/>
              </a:endParaRPr>
            </a:p>
            <a:p>
              <a:pPr defTabSz="3765639"/>
              <a:r>
                <a:rPr lang="en-US" sz="2800" i="0" dirty="0" smtClean="0">
                  <a:latin typeface="Trebuchet MS" pitchFamily="34" charset="0"/>
                </a:rPr>
                <a:t>This PowerPoint</a:t>
              </a:r>
              <a:r>
                <a:rPr lang="en-US" sz="2800" i="0" baseline="0" dirty="0" smtClean="0">
                  <a:latin typeface="Trebuchet MS" pitchFamily="34" charset="0"/>
                </a:rPr>
                <a:t> </a:t>
              </a:r>
              <a:r>
                <a:rPr lang="en-US" sz="2800" i="0" dirty="0" smtClean="0">
                  <a:latin typeface="Trebuchet MS" pitchFamily="34" charset="0"/>
                </a:rPr>
                <a:t>2007 template produces</a:t>
              </a:r>
              <a:r>
                <a:rPr lang="en-US" sz="2800" i="0" baseline="0" dirty="0" smtClean="0">
                  <a:latin typeface="Trebuchet MS" pitchFamily="34" charset="0"/>
                </a:rPr>
                <a:t> </a:t>
              </a:r>
              <a:r>
                <a:rPr lang="en-US" sz="2800" i="0" dirty="0" smtClean="0">
                  <a:latin typeface="Trebuchet MS" pitchFamily="34" charset="0"/>
                </a:rPr>
                <a:t>a 36”x48” presentation poster. </a:t>
              </a:r>
              <a:r>
                <a:rPr lang="en-US" sz="2800" dirty="0" smtClean="0">
                  <a:latin typeface="Trebuchet MS" pitchFamily="34" charset="0"/>
                </a:rPr>
                <a:t>You</a:t>
              </a:r>
              <a:r>
                <a:rPr lang="en-US" sz="2800" baseline="0" dirty="0" smtClean="0">
                  <a:latin typeface="Trebuchet MS" pitchFamily="34" charset="0"/>
                </a:rPr>
                <a:t> can u</a:t>
              </a:r>
              <a:r>
                <a:rPr lang="en-US" sz="2800" dirty="0" smtClean="0">
                  <a:latin typeface="Trebuchet MS" pitchFamily="34" charset="0"/>
                </a:rPr>
                <a:t>se</a:t>
              </a:r>
              <a:r>
                <a:rPr lang="en-US" sz="2800" baseline="0" dirty="0" smtClean="0">
                  <a:latin typeface="Trebuchet MS" pitchFamily="34" charset="0"/>
                </a:rPr>
                <a:t> it to create your research poster and </a:t>
              </a:r>
              <a:r>
                <a:rPr lang="en-US" sz="2800" dirty="0" smtClean="0">
                  <a:latin typeface="Trebuchet MS" pitchFamily="34" charset="0"/>
                </a:rPr>
                <a:t>save valuable time placing titles, subtitles,</a:t>
              </a:r>
              <a:r>
                <a:rPr lang="en-US" sz="2800" baseline="0" dirty="0" smtClean="0">
                  <a:latin typeface="Trebuchet MS" pitchFamily="34" charset="0"/>
                </a:rPr>
                <a:t> text, and graphics</a:t>
              </a:r>
              <a:r>
                <a:rPr lang="en-US" sz="2800" dirty="0" smtClean="0">
                  <a:latin typeface="Trebuchet MS" pitchFamily="34" charset="0"/>
                </a:rPr>
                <a:t>. </a:t>
              </a:r>
            </a:p>
            <a:p>
              <a:pPr defTabSz="3765639"/>
              <a:endParaRPr lang="en-US" sz="2800" dirty="0" smtClean="0">
                <a:latin typeface="Trebuchet MS" pitchFamily="34" charset="0"/>
              </a:endParaRPr>
            </a:p>
            <a:p>
              <a:pPr defTabSz="4389219"/>
              <a:r>
                <a:rPr lang="en-US" sz="2800" dirty="0" smtClean="0">
                  <a:latin typeface="Trebuchet MS" pitchFamily="34" charset="0"/>
                </a:rPr>
                <a:t>We provide a series of online tutorials that will guide you through the poster design process and answer your poster production questions. To view our template tutorials, go online to </a:t>
              </a:r>
              <a:r>
                <a:rPr lang="en-US" sz="2800" b="1" dirty="0" smtClean="0">
                  <a:solidFill>
                    <a:srgbClr val="FFC000"/>
                  </a:solidFill>
                  <a:latin typeface="Trebuchet MS" pitchFamily="34" charset="0"/>
                </a:rPr>
                <a:t>PosterPresentations.com</a:t>
              </a:r>
              <a:r>
                <a:rPr lang="en-US" sz="2800" b="1" dirty="0" smtClean="0">
                  <a:solidFill>
                    <a:schemeClr val="bg1"/>
                  </a:solidFill>
                  <a:latin typeface="Trebuchet MS" pitchFamily="34" charset="0"/>
                </a:rPr>
                <a:t> </a:t>
              </a:r>
              <a:r>
                <a:rPr lang="en-US" sz="2800" dirty="0" smtClean="0">
                  <a:solidFill>
                    <a:schemeClr val="bg1"/>
                  </a:solidFill>
                  <a:latin typeface="Trebuchet MS" pitchFamily="34" charset="0"/>
                </a:rPr>
                <a:t>and click on HELP DESK.</a:t>
              </a:r>
            </a:p>
            <a:p>
              <a:pPr defTabSz="4389219"/>
              <a:endParaRPr lang="en-US" sz="2800" dirty="0" smtClean="0">
                <a:latin typeface="Trebuchet MS" pitchFamily="34" charset="0"/>
              </a:endParaRPr>
            </a:p>
            <a:p>
              <a:pPr defTabSz="4389219"/>
              <a:r>
                <a:rPr lang="en-US" sz="2800" dirty="0" smtClean="0">
                  <a:solidFill>
                    <a:schemeClr val="bg1"/>
                  </a:solidFill>
                  <a:latin typeface="Trebuchet MS" pitchFamily="34" charset="0"/>
                </a:rPr>
                <a:t>When</a:t>
              </a:r>
              <a:r>
                <a:rPr lang="en-US" sz="2800" baseline="0" dirty="0" smtClean="0">
                  <a:solidFill>
                    <a:schemeClr val="bg1"/>
                  </a:solidFill>
                  <a:latin typeface="Trebuchet MS" pitchFamily="34" charset="0"/>
                </a:rPr>
                <a:t> you are ready to print your poster</a:t>
              </a:r>
              <a:r>
                <a:rPr lang="en-US" sz="2800" dirty="0" smtClean="0">
                  <a:solidFill>
                    <a:schemeClr val="bg1"/>
                  </a:solidFill>
                  <a:latin typeface="Trebuchet MS" pitchFamily="34" charset="0"/>
                </a:rPr>
                <a:t>,</a:t>
              </a:r>
              <a:r>
                <a:rPr lang="en-US" sz="2800" baseline="0" dirty="0" smtClean="0">
                  <a:solidFill>
                    <a:schemeClr val="bg1"/>
                  </a:solidFill>
                  <a:latin typeface="Trebuchet MS" pitchFamily="34" charset="0"/>
                </a:rPr>
                <a:t> go online to </a:t>
              </a:r>
              <a:r>
                <a:rPr lang="en-US" sz="2800" b="0" dirty="0" smtClean="0">
                  <a:solidFill>
                    <a:schemeClr val="bg1"/>
                  </a:solidFill>
                  <a:latin typeface="Trebuchet MS" pitchFamily="34" charset="0"/>
                </a:rPr>
                <a:t>PosterPresentations.com</a:t>
              </a:r>
              <a:r>
                <a:rPr lang="en-US" sz="2800" dirty="0" smtClean="0">
                  <a:solidFill>
                    <a:schemeClr val="bg1"/>
                  </a:solidFill>
                  <a:latin typeface="Trebuchet MS" pitchFamily="34" charset="0"/>
                </a:rPr>
                <a:t/>
              </a:r>
              <a:br>
                <a:rPr lang="en-US" sz="2800" dirty="0" smtClean="0">
                  <a:solidFill>
                    <a:schemeClr val="bg1"/>
                  </a:solidFill>
                  <a:latin typeface="Trebuchet MS" pitchFamily="34" charset="0"/>
                </a:rPr>
              </a:br>
              <a:endParaRPr lang="en-US" sz="2800" dirty="0" smtClean="0">
                <a:solidFill>
                  <a:schemeClr val="bg1"/>
                </a:solidFill>
                <a:latin typeface="Trebuchet MS" pitchFamily="34" charset="0"/>
              </a:endParaRPr>
            </a:p>
            <a:p>
              <a:pPr algn="l" defTabSz="3765639"/>
              <a:r>
                <a:rPr lang="en-US" sz="2800" b="0" dirty="0" smtClean="0">
                  <a:solidFill>
                    <a:schemeClr val="bg1"/>
                  </a:solidFill>
                  <a:latin typeface="Trebuchet MS" pitchFamily="34" charset="0"/>
                </a:rPr>
                <a:t>Need</a:t>
              </a:r>
              <a:r>
                <a:rPr lang="en-US" sz="2800" b="0" baseline="0" dirty="0" smtClean="0">
                  <a:solidFill>
                    <a:schemeClr val="bg1"/>
                  </a:solidFill>
                  <a:latin typeface="Trebuchet MS" pitchFamily="34" charset="0"/>
                </a:rPr>
                <a:t> assistance? Call us at </a:t>
              </a:r>
              <a:r>
                <a:rPr lang="en-US" sz="2800" b="0" dirty="0" smtClean="0">
                  <a:solidFill>
                    <a:srgbClr val="FFC000"/>
                  </a:solidFill>
                  <a:latin typeface="Trebuchet MS" pitchFamily="34" charset="0"/>
                </a:rPr>
                <a:t>1.510.649.3001</a:t>
              </a:r>
            </a:p>
            <a:p>
              <a:pPr algn="l" defTabSz="3765639"/>
              <a:endParaRPr lang="en-US" sz="3600" b="1" dirty="0" smtClean="0">
                <a:solidFill>
                  <a:srgbClr val="FFFF00"/>
                </a:solidFill>
                <a:latin typeface="Trebuchet MS" pitchFamily="34" charset="0"/>
              </a:endParaRPr>
            </a:p>
            <a:p>
              <a:pPr algn="ctr"/>
              <a:endParaRPr lang="en-US" sz="2400" b="1" dirty="0" smtClean="0">
                <a:solidFill>
                  <a:schemeClr val="bg1"/>
                </a:solidFill>
                <a:latin typeface="Trebuchet MS" pitchFamily="34" charset="0"/>
              </a:endParaRPr>
            </a:p>
            <a:p>
              <a:pPr algn="ctr"/>
              <a:r>
                <a:rPr lang="en-US" sz="4000" b="1" spc="600" dirty="0" smtClean="0">
                  <a:solidFill>
                    <a:schemeClr val="bg1"/>
                  </a:solidFill>
                  <a:latin typeface="Trebuchet MS" pitchFamily="34" charset="0"/>
                </a:rPr>
                <a:t>QUICK START</a:t>
              </a:r>
            </a:p>
            <a:p>
              <a:pPr algn="ctr"/>
              <a:endParaRPr lang="en-US" sz="3200" b="1" baseline="0" dirty="0" smtClean="0">
                <a:solidFill>
                  <a:schemeClr val="bg1"/>
                </a:solidFill>
                <a:latin typeface="Trebuchet MS" pitchFamily="34" charset="0"/>
              </a:endParaRPr>
            </a:p>
            <a:p>
              <a:pPr algn="ctr"/>
              <a:r>
                <a:rPr lang="en-US" sz="3200" b="1" baseline="0" dirty="0" smtClean="0">
                  <a:solidFill>
                    <a:srgbClr val="FFC000"/>
                  </a:solidFill>
                  <a:latin typeface="Trebuchet MS" pitchFamily="34" charset="0"/>
                </a:rPr>
                <a:t>Zoom in and out</a:t>
              </a:r>
            </a:p>
            <a:p>
              <a:pPr marL="1892300" indent="-1892300" algn="l" defTabSz="850900"/>
              <a:r>
                <a:rPr lang="en-US" sz="2400" b="0" baseline="0" dirty="0" smtClean="0">
                  <a:solidFill>
                    <a:schemeClr val="bg1"/>
                  </a:solidFill>
                  <a:latin typeface="Trebuchet MS" pitchFamily="34" charset="0"/>
                </a:rPr>
                <a:t>	</a:t>
              </a:r>
              <a:r>
                <a:rPr lang="en-US" sz="2400" b="0" baseline="0" dirty="0" smtClean="0">
                  <a:solidFill>
                    <a:schemeClr val="bg1">
                      <a:lumMod val="75000"/>
                    </a:schemeClr>
                  </a:solidFill>
                  <a:latin typeface="Trebuchet MS" pitchFamily="34" charset="0"/>
                </a:rPr>
                <a:t>As you work on your poster zoom in and out to the level that is more comfortable to you. </a:t>
              </a:r>
            </a:p>
            <a:p>
              <a:pPr marL="1892300" indent="-1892300" algn="l" defTabSz="850900"/>
              <a:r>
                <a:rPr lang="en-US" sz="2400" b="1" baseline="0" dirty="0" smtClean="0">
                  <a:solidFill>
                    <a:schemeClr val="bg1">
                      <a:lumMod val="75000"/>
                    </a:schemeClr>
                  </a:solidFill>
                  <a:latin typeface="Trebuchet MS" pitchFamily="34" charset="0"/>
                </a:rPr>
                <a:t>	</a:t>
              </a:r>
              <a:r>
                <a:rPr lang="en-US" sz="2400" b="0" baseline="0" dirty="0" smtClean="0">
                  <a:solidFill>
                    <a:schemeClr val="bg1">
                      <a:lumMod val="75000"/>
                    </a:schemeClr>
                  </a:solidFill>
                  <a:latin typeface="Trebuchet MS" pitchFamily="34" charset="0"/>
                </a:rPr>
                <a:t>Go to VIEW &gt; ZOOM.</a:t>
              </a:r>
            </a:p>
            <a:p>
              <a:pPr algn="l"/>
              <a:endParaRPr lang="en-US" sz="2800" b="0" baseline="0" dirty="0" smtClean="0">
                <a:solidFill>
                  <a:schemeClr val="bg1"/>
                </a:solidFill>
                <a:latin typeface="Trebuchet MS" pitchFamily="34" charset="0"/>
              </a:endParaRPr>
            </a:p>
            <a:p>
              <a:pPr algn="ctr"/>
              <a:r>
                <a:rPr lang="en-US" sz="3200" b="1" baseline="0" dirty="0" smtClean="0">
                  <a:solidFill>
                    <a:srgbClr val="FFC000"/>
                  </a:solidFill>
                  <a:latin typeface="Trebuchet MS" pitchFamily="34" charset="0"/>
                </a:rPr>
                <a:t>Title, Authors, and Affiliations</a:t>
              </a:r>
            </a:p>
            <a:p>
              <a:pPr algn="l"/>
              <a:r>
                <a:rPr lang="en-US" sz="2400" b="0" baseline="0" dirty="0" smtClean="0">
                  <a:solidFill>
                    <a:schemeClr val="bg1">
                      <a:lumMod val="75000"/>
                    </a:schemeClr>
                  </a:solidFill>
                  <a:latin typeface="Trebuchet MS" pitchFamily="34" charset="0"/>
                </a:rPr>
                <a:t>Start designing your poster by adding the title, the names of the authors, and the affiliated institutions. </a:t>
              </a:r>
              <a:r>
                <a:rPr lang="en-US" sz="2400" b="0" spc="0" baseline="0" dirty="0" smtClean="0">
                  <a:solidFill>
                    <a:schemeClr val="bg1">
                      <a:lumMod val="75000"/>
                    </a:schemeClr>
                  </a:solidFill>
                  <a:latin typeface="Trebuchet MS" pitchFamily="34" charset="0"/>
                </a:rPr>
                <a:t>You can type or paste text into the provided boxes. The template will automatically adjust the size of your text to fit the title box. You can manually override this feature and change the size of your text. </a:t>
              </a:r>
            </a:p>
            <a:p>
              <a:pPr algn="l"/>
              <a:endParaRPr lang="en-US" sz="2400" b="0" spc="0" baseline="0" dirty="0" smtClean="0">
                <a:solidFill>
                  <a:schemeClr val="bg1">
                    <a:lumMod val="75000"/>
                  </a:schemeClr>
                </a:solidFill>
                <a:latin typeface="Trebuchet MS" pitchFamily="34" charset="0"/>
              </a:endParaRPr>
            </a:p>
            <a:p>
              <a:pPr algn="l"/>
              <a:r>
                <a:rPr lang="en-US" sz="2400" b="1" spc="300" baseline="0" dirty="0" smtClean="0">
                  <a:solidFill>
                    <a:srgbClr val="FFC000"/>
                  </a:solidFill>
                  <a:latin typeface="Trebuchet MS" pitchFamily="34" charset="0"/>
                </a:rPr>
                <a:t>TIP</a:t>
              </a:r>
              <a:r>
                <a:rPr lang="en-US" sz="2400" b="1" baseline="0" dirty="0" smtClean="0">
                  <a:solidFill>
                    <a:srgbClr val="FFC000"/>
                  </a:solidFill>
                  <a:latin typeface="Trebuchet MS" pitchFamily="34" charset="0"/>
                </a:rPr>
                <a:t>: </a:t>
              </a:r>
              <a:r>
                <a:rPr lang="en-US" sz="2400" b="0" baseline="0" dirty="0" smtClean="0">
                  <a:solidFill>
                    <a:schemeClr val="bg1">
                      <a:lumMod val="75000"/>
                    </a:schemeClr>
                  </a:solidFill>
                  <a:latin typeface="Trebuchet MS" pitchFamily="34" charset="0"/>
                </a:rPr>
                <a:t>The font size of your title should be bigger than your name(s) and institution name(s).</a:t>
              </a:r>
            </a:p>
            <a:p>
              <a:pPr algn="l"/>
              <a:r>
                <a:rPr lang="en-US" sz="2800" b="1" baseline="0" dirty="0" smtClean="0">
                  <a:solidFill>
                    <a:schemeClr val="bg1"/>
                  </a:solidFill>
                  <a:latin typeface="Trebuchet MS" pitchFamily="34" charset="0"/>
                </a:rPr>
                <a:t/>
              </a:r>
              <a:br>
                <a:rPr lang="en-US" sz="2800" b="1" baseline="0" dirty="0" smtClean="0">
                  <a:solidFill>
                    <a:schemeClr val="bg1"/>
                  </a:solidFill>
                  <a:latin typeface="Trebuchet MS" pitchFamily="34" charset="0"/>
                </a:rPr>
              </a:br>
              <a:endParaRPr lang="en-US" sz="2800" b="1" dirty="0" smtClean="0">
                <a:solidFill>
                  <a:schemeClr val="bg1"/>
                </a:solidFill>
                <a:latin typeface="Trebuchet MS" pitchFamily="34" charset="0"/>
              </a:endParaRPr>
            </a:p>
            <a:p>
              <a:pPr algn="ctr"/>
              <a:endParaRPr lang="en-US" sz="2800" b="1" dirty="0" smtClean="0">
                <a:solidFill>
                  <a:srgbClr val="FFC000"/>
                </a:solidFill>
                <a:latin typeface="Trebuchet MS" pitchFamily="34" charset="0"/>
              </a:endParaRPr>
            </a:p>
            <a:p>
              <a:pPr algn="ctr"/>
              <a:endParaRPr lang="en-US" sz="2800" b="1" dirty="0" smtClean="0">
                <a:solidFill>
                  <a:srgbClr val="FFC000"/>
                </a:solidFill>
                <a:latin typeface="Trebuchet MS" pitchFamily="34" charset="0"/>
              </a:endParaRPr>
            </a:p>
            <a:p>
              <a:pPr algn="ctr"/>
              <a:r>
                <a:rPr lang="en-US" sz="3200" b="1" dirty="0" smtClean="0">
                  <a:solidFill>
                    <a:srgbClr val="FFC000"/>
                  </a:solidFill>
                  <a:latin typeface="Trebuchet MS" pitchFamily="34" charset="0"/>
                </a:rPr>
                <a:t>Adding Logos</a:t>
              </a:r>
              <a:r>
                <a:rPr lang="en-US" sz="3200" b="1" baseline="0" dirty="0" smtClean="0">
                  <a:solidFill>
                    <a:srgbClr val="FFC000"/>
                  </a:solidFill>
                  <a:latin typeface="Trebuchet MS" pitchFamily="34" charset="0"/>
                </a:rPr>
                <a:t> / Seals</a:t>
              </a:r>
            </a:p>
            <a:p>
              <a:pPr algn="l"/>
              <a:r>
                <a:rPr lang="en-US" sz="2400" b="0" baseline="0" dirty="0" smtClean="0">
                  <a:solidFill>
                    <a:schemeClr val="bg1">
                      <a:lumMod val="75000"/>
                    </a:schemeClr>
                  </a:solidFill>
                  <a:latin typeface="Trebuchet MS" pitchFamily="34" charset="0"/>
                </a:rPr>
                <a:t>Most often, logos are added on each side of the title. You can insert a logo by dragging and dropping it from your desktop, copy and paste or by going to INSERT &gt; PICTURES. Logos taken from web sites are likely to be low quality when printed. Zoom it at 100% to see what the logo will look like on the final poster and make any necessary adjustments.  </a:t>
              </a:r>
            </a:p>
            <a:p>
              <a:pPr algn="l"/>
              <a:endParaRPr lang="en-US" sz="2400" b="0" spc="300" baseline="0" dirty="0" smtClean="0">
                <a:solidFill>
                  <a:schemeClr val="bg1">
                    <a:lumMod val="75000"/>
                  </a:schemeClr>
                </a:solidFill>
                <a:latin typeface="Trebuchet MS" pitchFamily="34" charset="0"/>
              </a:endParaRPr>
            </a:p>
            <a:p>
              <a:pPr algn="l"/>
              <a:r>
                <a:rPr lang="en-US" sz="2400" b="1" spc="300" baseline="0" dirty="0" smtClean="0">
                  <a:solidFill>
                    <a:srgbClr val="FFC000"/>
                  </a:solidFill>
                  <a:latin typeface="Trebuchet MS" pitchFamily="34" charset="0"/>
                </a:rPr>
                <a:t>TIP:</a:t>
              </a:r>
              <a:r>
                <a:rPr lang="en-US" sz="2400" b="1" spc="0" baseline="0" dirty="0" smtClean="0">
                  <a:solidFill>
                    <a:srgbClr val="FFC000"/>
                  </a:solidFill>
                  <a:latin typeface="Trebuchet MS" pitchFamily="34" charset="0"/>
                </a:rPr>
                <a:t> </a:t>
              </a:r>
              <a:r>
                <a:rPr lang="en-US" sz="2400" b="0" baseline="0" dirty="0" smtClean="0">
                  <a:solidFill>
                    <a:schemeClr val="bg1">
                      <a:lumMod val="75000"/>
                    </a:schemeClr>
                  </a:solidFill>
                  <a:latin typeface="Trebuchet MS" pitchFamily="34" charset="0"/>
                </a:rPr>
                <a:t>See if your school’s logo is available on our free poster templates page.</a:t>
              </a:r>
            </a:p>
            <a:p>
              <a:pPr algn="l"/>
              <a:endParaRPr lang="en-US" sz="2400" b="0" baseline="0" dirty="0" smtClean="0">
                <a:latin typeface="Trebuchet MS" pitchFamily="34" charset="0"/>
              </a:endParaRPr>
            </a:p>
            <a:p>
              <a:pPr algn="ctr"/>
              <a:r>
                <a:rPr lang="en-US" sz="3200" b="1" baseline="0" dirty="0" smtClean="0">
                  <a:solidFill>
                    <a:srgbClr val="FFC000"/>
                  </a:solidFill>
                  <a:latin typeface="Trebuchet MS" pitchFamily="34" charset="0"/>
                </a:rPr>
                <a:t>Photographs / Graphics</a:t>
              </a:r>
            </a:p>
            <a:p>
              <a:pPr algn="l" defTabSz="977900"/>
              <a:r>
                <a:rPr lang="en-US" sz="2400" b="0" baseline="0" dirty="0" smtClean="0">
                  <a:solidFill>
                    <a:schemeClr val="bg1">
                      <a:lumMod val="75000"/>
                    </a:schemeClr>
                  </a:solidFill>
                  <a:latin typeface="Trebuchet MS" pitchFamily="34" charset="0"/>
                </a:rPr>
                <a:t>You can add images by dragging and dropping from your desktop, copy and paste, or by going to INSERT &gt; PICTURES. Resize images proportionally by holding down the SHIFT key and dragging one of the corner handles. For a professional-looking poster, do not distort your images by enlarging them </a:t>
              </a:r>
              <a:r>
                <a:rPr lang="en-US" sz="2400" b="0" spc="0" baseline="0" dirty="0" smtClean="0">
                  <a:solidFill>
                    <a:schemeClr val="bg1">
                      <a:lumMod val="75000"/>
                    </a:schemeClr>
                  </a:solidFill>
                  <a:latin typeface="Trebuchet MS" pitchFamily="34" charset="0"/>
                </a:rPr>
                <a:t>disproportionally.</a:t>
              </a:r>
            </a:p>
            <a:p>
              <a:pPr algn="l" defTabSz="977900"/>
              <a:endParaRPr lang="en-US" sz="2400" b="0" baseline="0" dirty="0" smtClean="0">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r>
                <a:rPr lang="en-US" sz="3200" b="1" baseline="0" dirty="0" smtClean="0">
                  <a:solidFill>
                    <a:srgbClr val="FFC000"/>
                  </a:solidFill>
                  <a:latin typeface="Trebuchet MS" pitchFamily="34" charset="0"/>
                </a:rPr>
                <a:t>Image Quality Check</a:t>
              </a:r>
            </a:p>
            <a:p>
              <a:pPr lvl="0" algn="l" defTabSz="977900"/>
              <a:r>
                <a:rPr lang="en-US" sz="2400" b="0" baseline="0" dirty="0" smtClean="0">
                  <a:solidFill>
                    <a:schemeClr val="bg1">
                      <a:lumMod val="75000"/>
                    </a:schemeClr>
                  </a:solidFill>
                  <a:latin typeface="Trebuchet MS" pitchFamily="34" charset="0"/>
                </a:rPr>
                <a:t>Zoom in and look at your images at 100% magnification. If they look good they will print well. </a:t>
              </a:r>
              <a:endParaRPr lang="en-US" sz="2800" b="0" dirty="0" smtClean="0">
                <a:latin typeface="Trebuchet MS" pitchFamily="34" charset="0"/>
              </a:endParaRPr>
            </a:p>
          </p:txBody>
        </p:sp>
        <p:cxnSp>
          <p:nvCxnSpPr>
            <p:cNvPr id="56" name="Straight Connector 55"/>
            <p:cNvCxnSpPr/>
            <p:nvPr/>
          </p:nvCxnSpPr>
          <p:spPr>
            <a:xfrm>
              <a:off x="-11225189" y="8422500"/>
              <a:ext cx="10999746" cy="3341"/>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pic>
          <p:nvPicPr>
            <p:cNvPr id="57" name="Picture 56"/>
            <p:cNvPicPr>
              <a:picLocks noChangeAspect="1"/>
            </p:cNvPicPr>
            <p:nvPr userDrawn="1"/>
          </p:nvPicPr>
          <p:blipFill>
            <a:blip r:embed="rId11" cstate="print"/>
            <a:stretch>
              <a:fillRect/>
            </a:stretch>
          </p:blipFill>
          <p:spPr>
            <a:xfrm>
              <a:off x="-10740740" y="10261718"/>
              <a:ext cx="1597666" cy="1201935"/>
            </a:xfrm>
            <a:prstGeom prst="rect">
              <a:avLst/>
            </a:prstGeom>
          </p:spPr>
        </p:pic>
        <p:pic>
          <p:nvPicPr>
            <p:cNvPr id="58" name="Picture 57"/>
            <p:cNvPicPr>
              <a:picLocks noChangeAspect="1"/>
            </p:cNvPicPr>
            <p:nvPr userDrawn="1"/>
          </p:nvPicPr>
          <p:blipFill>
            <a:blip r:embed="rId12" cstate="print"/>
            <a:stretch>
              <a:fillRect/>
            </a:stretch>
          </p:blipFill>
          <p:spPr>
            <a:xfrm>
              <a:off x="-10732765" y="15696927"/>
              <a:ext cx="9986808" cy="1053596"/>
            </a:xfrm>
            <a:prstGeom prst="rect">
              <a:avLst/>
            </a:prstGeom>
          </p:spPr>
        </p:pic>
        <p:grpSp>
          <p:nvGrpSpPr>
            <p:cNvPr id="59" name="Group 58"/>
            <p:cNvGrpSpPr/>
            <p:nvPr userDrawn="1"/>
          </p:nvGrpSpPr>
          <p:grpSpPr>
            <a:xfrm>
              <a:off x="-9744993" y="23540957"/>
              <a:ext cx="7531182" cy="2120439"/>
              <a:chOff x="-4470427" y="11016658"/>
              <a:chExt cx="3470785" cy="974220"/>
            </a:xfrm>
          </p:grpSpPr>
          <p:grpSp>
            <p:nvGrpSpPr>
              <p:cNvPr id="65" name="Group 64"/>
              <p:cNvGrpSpPr/>
              <p:nvPr userDrawn="1"/>
            </p:nvGrpSpPr>
            <p:grpSpPr>
              <a:xfrm>
                <a:off x="-2783495" y="11060886"/>
                <a:ext cx="624431" cy="893535"/>
                <a:chOff x="-3958697" y="11117435"/>
                <a:chExt cx="779338" cy="1280430"/>
              </a:xfrm>
            </p:grpSpPr>
            <p:pic>
              <p:nvPicPr>
                <p:cNvPr id="71" name="Picture 70"/>
                <p:cNvPicPr>
                  <a:picLocks noChangeAspect="1"/>
                </p:cNvPicPr>
                <p:nvPr userDrawn="1"/>
              </p:nvPicPr>
              <p:blipFill>
                <a:blip r:embed="rId13" cstate="print"/>
                <a:stretch>
                  <a:fillRect/>
                </a:stretch>
              </p:blipFill>
              <p:spPr>
                <a:xfrm>
                  <a:off x="-3948160" y="11117435"/>
                  <a:ext cx="768801" cy="1090857"/>
                </a:xfrm>
                <a:prstGeom prst="rect">
                  <a:avLst/>
                </a:prstGeom>
              </p:spPr>
            </p:pic>
            <p:sp>
              <p:nvSpPr>
                <p:cNvPr id="72" name="TextBox 71"/>
                <p:cNvSpPr txBox="1"/>
                <p:nvPr userDrawn="1"/>
              </p:nvSpPr>
              <p:spPr>
                <a:xfrm>
                  <a:off x="-3958697" y="12114178"/>
                  <a:ext cx="779337" cy="283687"/>
                </a:xfrm>
                <a:prstGeom prst="rect">
                  <a:avLst/>
                </a:prstGeom>
                <a:solidFill>
                  <a:schemeClr val="accent1"/>
                </a:solidFill>
                <a:ln>
                  <a:noFill/>
                </a:ln>
              </p:spPr>
              <p:txBody>
                <a:bodyPr wrap="square" lIns="91440" tIns="91440" rIns="91440" bIns="91440" rtlCol="0">
                  <a:spAutoFit/>
                </a:bodyPr>
                <a:lstStyle/>
                <a:p>
                  <a:pPr algn="ctr"/>
                  <a:r>
                    <a:rPr lang="en-US" sz="1600" b="1" dirty="0" smtClean="0">
                      <a:solidFill>
                        <a:schemeClr val="tx1"/>
                      </a:solidFill>
                    </a:rPr>
                    <a:t>ORIGINAL</a:t>
                  </a:r>
                  <a:endParaRPr lang="en-US" sz="1600" b="1" dirty="0">
                    <a:solidFill>
                      <a:schemeClr val="tx1"/>
                    </a:solidFill>
                  </a:endParaRPr>
                </a:p>
              </p:txBody>
            </p:sp>
          </p:grpSp>
          <p:grpSp>
            <p:nvGrpSpPr>
              <p:cNvPr id="66" name="Group 65"/>
              <p:cNvGrpSpPr/>
              <p:nvPr userDrawn="1"/>
            </p:nvGrpSpPr>
            <p:grpSpPr>
              <a:xfrm>
                <a:off x="-2033159" y="11060889"/>
                <a:ext cx="1033517" cy="893529"/>
                <a:chOff x="-2921738" y="11200127"/>
                <a:chExt cx="1420279" cy="1227904"/>
              </a:xfrm>
            </p:grpSpPr>
            <p:pic>
              <p:nvPicPr>
                <p:cNvPr id="69" name="Picture 68"/>
                <p:cNvPicPr>
                  <a:picLocks noChangeAspect="1"/>
                </p:cNvPicPr>
                <p:nvPr userDrawn="1"/>
              </p:nvPicPr>
              <p:blipFill>
                <a:blip r:embed="rId13" cstate="print"/>
                <a:stretch>
                  <a:fillRect/>
                </a:stretch>
              </p:blipFill>
              <p:spPr>
                <a:xfrm>
                  <a:off x="-2921738" y="11200127"/>
                  <a:ext cx="1420279" cy="1029694"/>
                </a:xfrm>
                <a:prstGeom prst="rect">
                  <a:avLst/>
                </a:prstGeom>
              </p:spPr>
            </p:pic>
            <p:sp>
              <p:nvSpPr>
                <p:cNvPr id="70" name="TextBox 69"/>
                <p:cNvSpPr txBox="1"/>
                <p:nvPr userDrawn="1"/>
              </p:nvSpPr>
              <p:spPr>
                <a:xfrm>
                  <a:off x="-2918991" y="12175418"/>
                  <a:ext cx="1417532" cy="252613"/>
                </a:xfrm>
                <a:prstGeom prst="rect">
                  <a:avLst/>
                </a:prstGeom>
                <a:solidFill>
                  <a:srgbClr val="FF0000"/>
                </a:solidFill>
              </p:spPr>
              <p:txBody>
                <a:bodyPr wrap="square" lIns="457200" tIns="91440" rIns="457200" bIns="91440" rtlCol="0">
                  <a:spAutoFit/>
                </a:bodyPr>
                <a:lstStyle/>
                <a:p>
                  <a:pPr algn="ctr"/>
                  <a:r>
                    <a:rPr lang="en-US" sz="1400" b="1" dirty="0" smtClean="0">
                      <a:solidFill>
                        <a:schemeClr val="bg1"/>
                      </a:solidFill>
                    </a:rPr>
                    <a:t>DISTORTED</a:t>
                  </a:r>
                  <a:endParaRPr lang="en-US" sz="700" b="1" dirty="0">
                    <a:solidFill>
                      <a:schemeClr val="bg1"/>
                    </a:solidFill>
                  </a:endParaRPr>
                </a:p>
              </p:txBody>
            </p:sp>
          </p:grpSp>
          <p:pic>
            <p:nvPicPr>
              <p:cNvPr id="67" name="Picture 66"/>
              <p:cNvPicPr>
                <a:picLocks noChangeAspect="1"/>
              </p:cNvPicPr>
              <p:nvPr userDrawn="1"/>
            </p:nvPicPr>
            <p:blipFill>
              <a:blip r:embed="rId14" cstate="print"/>
              <a:stretch>
                <a:fillRect/>
              </a:stretch>
            </p:blipFill>
            <p:spPr>
              <a:xfrm>
                <a:off x="-4470427" y="11016658"/>
                <a:ext cx="1098742" cy="847761"/>
              </a:xfrm>
              <a:prstGeom prst="rect">
                <a:avLst/>
              </a:prstGeom>
            </p:spPr>
          </p:pic>
          <p:sp>
            <p:nvSpPr>
              <p:cNvPr id="68" name="TextBox 67"/>
              <p:cNvSpPr txBox="1"/>
              <p:nvPr userDrawn="1"/>
            </p:nvSpPr>
            <p:spPr>
              <a:xfrm>
                <a:off x="-4440600" y="11665645"/>
                <a:ext cx="1035685" cy="325233"/>
              </a:xfrm>
              <a:prstGeom prst="rect">
                <a:avLst/>
              </a:prstGeom>
              <a:noFill/>
            </p:spPr>
            <p:txBody>
              <a:bodyPr wrap="square" lIns="457200" tIns="457200" rIns="457200" bIns="0" rtlCol="0">
                <a:spAutoFit/>
              </a:bodyPr>
              <a:lstStyle/>
              <a:p>
                <a:pPr algn="ctr"/>
                <a:r>
                  <a:rPr lang="en-US" sz="1600" dirty="0" smtClean="0">
                    <a:solidFill>
                      <a:schemeClr val="bg1"/>
                    </a:solidFill>
                  </a:rPr>
                  <a:t>Corner</a:t>
                </a:r>
                <a:r>
                  <a:rPr lang="en-US" sz="1600" baseline="0" dirty="0" smtClean="0">
                    <a:solidFill>
                      <a:schemeClr val="bg1"/>
                    </a:solidFill>
                  </a:rPr>
                  <a:t> handles</a:t>
                </a:r>
                <a:endParaRPr lang="en-US" sz="1600" dirty="0">
                  <a:solidFill>
                    <a:schemeClr val="bg1"/>
                  </a:solidFill>
                </a:endParaRPr>
              </a:p>
            </p:txBody>
          </p:sp>
        </p:grpSp>
        <p:grpSp>
          <p:nvGrpSpPr>
            <p:cNvPr id="60" name="Group 59"/>
            <p:cNvGrpSpPr/>
            <p:nvPr userDrawn="1"/>
          </p:nvGrpSpPr>
          <p:grpSpPr>
            <a:xfrm>
              <a:off x="-10398793" y="27751410"/>
              <a:ext cx="9323012" cy="2453251"/>
              <a:chOff x="-4754996" y="12734136"/>
              <a:chExt cx="4296559" cy="1127128"/>
            </a:xfrm>
          </p:grpSpPr>
          <p:graphicFrame>
            <p:nvGraphicFramePr>
              <p:cNvPr id="61" name="Object 60"/>
              <p:cNvGraphicFramePr>
                <a:graphicFrameLocks noChangeAspect="1"/>
              </p:cNvGraphicFramePr>
              <p:nvPr userDrawn="1">
                <p:extLst>
                  <p:ext uri="{D42A27DB-BD31-4B8C-83A1-F6EECF244321}">
                    <p14:modId xmlns:p14="http://schemas.microsoft.com/office/powerpoint/2010/main" val="1199812768"/>
                  </p:ext>
                </p:extLst>
              </p:nvPr>
            </p:nvGraphicFramePr>
            <p:xfrm>
              <a:off x="-4533347" y="12734142"/>
              <a:ext cx="1828800" cy="1117600"/>
            </p:xfrm>
            <a:graphic>
              <a:graphicData uri="http://schemas.openxmlformats.org/presentationml/2006/ole">
                <mc:AlternateContent xmlns:mc="http://schemas.openxmlformats.org/markup-compatibility/2006">
                  <mc:Choice xmlns:v="urn:schemas-microsoft-com:vml" Requires="v">
                    <p:oleObj spid="_x0000_s2092" name="Image" r:id="rId15" imgW="1828571" imgH="1117460" progId="">
                      <p:embed/>
                    </p:oleObj>
                  </mc:Choice>
                  <mc:Fallback>
                    <p:oleObj name="Image" r:id="rId15" imgW="1828571" imgH="1117460" progId="">
                      <p:embed/>
                      <p:pic>
                        <p:nvPicPr>
                          <p:cNvPr id="0" name="Picture 32"/>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4533347" y="12734142"/>
                            <a:ext cx="1828800" cy="1117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2" name="Object 61"/>
              <p:cNvGraphicFramePr>
                <a:graphicFrameLocks noChangeAspect="1"/>
              </p:cNvGraphicFramePr>
              <p:nvPr userDrawn="1">
                <p:extLst>
                  <p:ext uri="{D42A27DB-BD31-4B8C-83A1-F6EECF244321}">
                    <p14:modId xmlns:p14="http://schemas.microsoft.com/office/powerpoint/2010/main" val="4096349677"/>
                  </p:ext>
                </p:extLst>
              </p:nvPr>
            </p:nvGraphicFramePr>
            <p:xfrm>
              <a:off x="-2456641" y="12737835"/>
              <a:ext cx="1828800" cy="1117600"/>
            </p:xfrm>
            <a:graphic>
              <a:graphicData uri="http://schemas.openxmlformats.org/presentationml/2006/ole">
                <mc:AlternateContent xmlns:mc="http://schemas.openxmlformats.org/markup-compatibility/2006">
                  <mc:Choice xmlns:v="urn:schemas-microsoft-com:vml" Requires="v">
                    <p:oleObj spid="_x0000_s2093" name="Image" r:id="rId17" imgW="1828571" imgH="1117460" progId="">
                      <p:embed/>
                    </p:oleObj>
                  </mc:Choice>
                  <mc:Fallback>
                    <p:oleObj name="Image" r:id="rId17" imgW="1828571" imgH="1117460" progId="">
                      <p:embed/>
                      <p:pic>
                        <p:nvPicPr>
                          <p:cNvPr id="0" name="Picture 33"/>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2456641" y="12737835"/>
                            <a:ext cx="1828800" cy="1117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3" name="TextBox 62"/>
              <p:cNvSpPr txBox="1"/>
              <p:nvPr userDrawn="1"/>
            </p:nvSpPr>
            <p:spPr>
              <a:xfrm rot="16200000">
                <a:off x="-5235785" y="13214925"/>
                <a:ext cx="1117601" cy="156024"/>
              </a:xfrm>
              <a:prstGeom prst="rect">
                <a:avLst/>
              </a:prstGeom>
              <a:noFill/>
            </p:spPr>
            <p:txBody>
              <a:bodyPr wrap="square" lIns="91440" tIns="91440" rIns="91440" bIns="0" rtlCol="0">
                <a:spAutoFit/>
              </a:bodyPr>
              <a:lstStyle/>
              <a:p>
                <a:pPr algn="ctr"/>
                <a:r>
                  <a:rPr lang="en-US" sz="1600" dirty="0" smtClean="0">
                    <a:solidFill>
                      <a:srgbClr val="92D050"/>
                    </a:solidFill>
                  </a:rPr>
                  <a:t>Good</a:t>
                </a:r>
                <a:r>
                  <a:rPr lang="en-US" sz="1600" baseline="0" dirty="0" smtClean="0">
                    <a:solidFill>
                      <a:srgbClr val="92D050"/>
                    </a:solidFill>
                  </a:rPr>
                  <a:t> </a:t>
                </a:r>
                <a:r>
                  <a:rPr lang="en-US" sz="1600" baseline="0" dirty="0" smtClean="0">
                    <a:solidFill>
                      <a:schemeClr val="bg1"/>
                    </a:solidFill>
                  </a:rPr>
                  <a:t>printing quality</a:t>
                </a:r>
                <a:endParaRPr lang="en-US" sz="1600" dirty="0">
                  <a:solidFill>
                    <a:schemeClr val="bg1"/>
                  </a:solidFill>
                </a:endParaRPr>
              </a:p>
            </p:txBody>
          </p:sp>
          <p:sp>
            <p:nvSpPr>
              <p:cNvPr id="64" name="TextBox 63"/>
              <p:cNvSpPr txBox="1"/>
              <p:nvPr userDrawn="1"/>
            </p:nvSpPr>
            <p:spPr>
              <a:xfrm rot="16200000">
                <a:off x="-1095250" y="13224452"/>
                <a:ext cx="1117601" cy="156024"/>
              </a:xfrm>
              <a:prstGeom prst="rect">
                <a:avLst/>
              </a:prstGeom>
              <a:noFill/>
            </p:spPr>
            <p:txBody>
              <a:bodyPr wrap="square" lIns="91440" tIns="91440" rIns="91440" bIns="0" rtlCol="0">
                <a:spAutoFit/>
              </a:bodyPr>
              <a:lstStyle/>
              <a:p>
                <a:pPr algn="ctr"/>
                <a:r>
                  <a:rPr lang="en-US" sz="1600" dirty="0" smtClean="0">
                    <a:solidFill>
                      <a:srgbClr val="FF0000"/>
                    </a:solidFill>
                  </a:rPr>
                  <a:t>Bad </a:t>
                </a:r>
                <a:r>
                  <a:rPr lang="en-US" sz="1600" dirty="0" smtClean="0">
                    <a:solidFill>
                      <a:schemeClr val="bg1"/>
                    </a:solidFill>
                  </a:rPr>
                  <a:t>printing quality</a:t>
                </a:r>
                <a:endParaRPr lang="en-US" sz="1600" dirty="0">
                  <a:solidFill>
                    <a:schemeClr val="bg1"/>
                  </a:solidFill>
                </a:endParaRPr>
              </a:p>
            </p:txBody>
          </p:sp>
        </p:grpSp>
      </p:grpSp>
      <p:sp>
        <p:nvSpPr>
          <p:cNvPr id="40" name="Text Box 14"/>
          <p:cNvSpPr txBox="1">
            <a:spLocks noChangeArrowheads="1"/>
          </p:cNvSpPr>
          <p:nvPr userDrawn="1"/>
        </p:nvSpPr>
        <p:spPr bwMode="auto">
          <a:xfrm>
            <a:off x="1567305" y="32315729"/>
            <a:ext cx="2514600" cy="336819"/>
          </a:xfrm>
          <a:prstGeom prst="rect">
            <a:avLst/>
          </a:prstGeom>
          <a:noFill/>
          <a:ln w="9525">
            <a:noFill/>
            <a:miter lim="800000"/>
            <a:headEnd/>
            <a:tailEnd/>
          </a:ln>
          <a:effectLst/>
        </p:spPr>
        <p:txBody>
          <a:bodyPr lIns="91263" tIns="45623" rIns="91263" bIns="45623">
            <a:spAutoFit/>
          </a:bodyPr>
          <a:lstStyle/>
          <a:p>
            <a:pPr eaLnBrk="0" hangingPunct="0">
              <a:lnSpc>
                <a:spcPct val="65000"/>
              </a:lnSpc>
              <a:spcBef>
                <a:spcPct val="50000"/>
              </a:spcBef>
              <a:defRPr/>
            </a:pPr>
            <a:r>
              <a:rPr lang="en-US" sz="500" b="1" dirty="0" smtClean="0">
                <a:solidFill>
                  <a:schemeClr val="bg1">
                    <a:lumMod val="75000"/>
                  </a:schemeClr>
                </a:solidFill>
                <a:latin typeface="Arial" charset="0"/>
              </a:rPr>
              <a:t>RESEARCH POSTER PRESENTATION </a:t>
            </a:r>
            <a:r>
              <a:rPr lang="en-US" sz="500" b="1" dirty="0">
                <a:solidFill>
                  <a:schemeClr val="bg1">
                    <a:lumMod val="75000"/>
                  </a:schemeClr>
                </a:solidFill>
                <a:latin typeface="Arial" charset="0"/>
              </a:rPr>
              <a:t>DESIGN © </a:t>
            </a:r>
            <a:r>
              <a:rPr lang="en-US" sz="500" b="1" dirty="0" smtClean="0">
                <a:solidFill>
                  <a:schemeClr val="bg1">
                    <a:lumMod val="75000"/>
                  </a:schemeClr>
                </a:solidFill>
                <a:latin typeface="Arial" charset="0"/>
              </a:rPr>
              <a:t>2015</a:t>
            </a:r>
            <a:endParaRPr lang="en-US" sz="500" b="1" dirty="0">
              <a:solidFill>
                <a:schemeClr val="bg1">
                  <a:lumMod val="75000"/>
                </a:schemeClr>
              </a:solidFill>
              <a:latin typeface="Arial" charset="0"/>
            </a:endParaRPr>
          </a:p>
          <a:p>
            <a:pPr eaLnBrk="0" hangingPunct="0">
              <a:lnSpc>
                <a:spcPct val="65000"/>
              </a:lnSpc>
              <a:spcBef>
                <a:spcPct val="50000"/>
              </a:spcBef>
              <a:defRPr/>
            </a:pPr>
            <a:r>
              <a:rPr lang="en-US" sz="1100" b="1" dirty="0">
                <a:solidFill>
                  <a:schemeClr val="bg1">
                    <a:lumMod val="75000"/>
                  </a:schemeClr>
                </a:solidFill>
                <a:latin typeface="Arial" charset="0"/>
              </a:rPr>
              <a:t>www.PosterPresentations.com</a:t>
            </a:r>
          </a:p>
        </p:txBody>
      </p:sp>
    </p:spTree>
  </p:cSld>
  <p:clrMap bg1="lt1" tx1="dk1" bg2="lt2" tx2="dk2" accent1="accent1" accent2="accent2" accent3="accent3" accent4="accent4" accent5="accent5" accent6="accent6" hlink="hlink" folHlink="folHlink"/>
  <p:sldLayoutIdLst>
    <p:sldLayoutId id="2147483658" r:id="rId1"/>
  </p:sldLayoutIdLst>
  <p:timing>
    <p:tnLst>
      <p:par>
        <p:cTn id="1" dur="indefinite" restart="never" nodeType="tmRoot"/>
      </p:par>
    </p:tnLst>
  </p:timing>
  <p:txStyles>
    <p:titleStyle>
      <a:lvl1pPr algn="ctr" defTabSz="4388900" rtl="0" eaLnBrk="1" latinLnBrk="0" hangingPunct="1">
        <a:spcBef>
          <a:spcPct val="0"/>
        </a:spcBef>
        <a:buNone/>
        <a:defRPr sz="8800" kern="1200">
          <a:solidFill>
            <a:schemeClr val="bg1"/>
          </a:solidFill>
          <a:latin typeface="Trebuchet MS" pitchFamily="34" charset="0"/>
          <a:ea typeface="+mj-ea"/>
          <a:cs typeface="+mj-cs"/>
        </a:defRPr>
      </a:lvl1pPr>
    </p:titleStyle>
    <p:bodyStyle>
      <a:lvl1pPr marL="1645838" indent="-1645838" algn="l" defTabSz="4388900" rtl="0" eaLnBrk="1" latinLnBrk="0" hangingPunct="1">
        <a:spcBef>
          <a:spcPct val="20000"/>
        </a:spcBef>
        <a:buFont typeface="Arial" pitchFamily="34" charset="0"/>
        <a:buChar char="•"/>
        <a:defRPr sz="15400" kern="1200">
          <a:solidFill>
            <a:schemeClr val="tx1"/>
          </a:solidFill>
          <a:latin typeface="+mn-lt"/>
          <a:ea typeface="+mn-ea"/>
          <a:cs typeface="+mn-cs"/>
        </a:defRPr>
      </a:lvl1pPr>
      <a:lvl2pPr marL="3565982" indent="-1371531" algn="l" defTabSz="4388900" rtl="0" eaLnBrk="1" latinLnBrk="0" hangingPunct="1">
        <a:spcBef>
          <a:spcPct val="20000"/>
        </a:spcBef>
        <a:buFont typeface="Arial" pitchFamily="34" charset="0"/>
        <a:buChar char="–"/>
        <a:defRPr sz="13500" kern="1200">
          <a:solidFill>
            <a:schemeClr val="tx1"/>
          </a:solidFill>
          <a:latin typeface="+mn-lt"/>
          <a:ea typeface="+mn-ea"/>
          <a:cs typeface="+mn-cs"/>
        </a:defRPr>
      </a:lvl2pPr>
      <a:lvl3pPr marL="5486126" indent="-1097226" algn="l" defTabSz="4388900" rtl="0" eaLnBrk="1" latinLnBrk="0" hangingPunct="1">
        <a:spcBef>
          <a:spcPct val="20000"/>
        </a:spcBef>
        <a:buFont typeface="Arial" pitchFamily="34" charset="0"/>
        <a:buChar char="•"/>
        <a:defRPr sz="11600" kern="1200">
          <a:solidFill>
            <a:schemeClr val="tx1"/>
          </a:solidFill>
          <a:latin typeface="+mn-lt"/>
          <a:ea typeface="+mn-ea"/>
          <a:cs typeface="+mn-cs"/>
        </a:defRPr>
      </a:lvl3pPr>
      <a:lvl4pPr marL="76805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4pPr>
      <a:lvl5pPr marL="9875026"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5pPr>
      <a:lvl6pPr marL="120694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6pPr>
      <a:lvl7pPr marL="14263926"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7pPr>
      <a:lvl8pPr marL="164583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8pPr>
      <a:lvl9pPr marL="1865282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9pPr>
    </p:bodyStyle>
    <p:otherStyle>
      <a:defPPr>
        <a:defRPr lang="en-US"/>
      </a:defPPr>
      <a:lvl1pPr marL="0" algn="l" defTabSz="4388900" rtl="0" eaLnBrk="1" latinLnBrk="0" hangingPunct="1">
        <a:defRPr sz="8600" kern="1200">
          <a:solidFill>
            <a:schemeClr val="tx1"/>
          </a:solidFill>
          <a:latin typeface="+mn-lt"/>
          <a:ea typeface="+mn-ea"/>
          <a:cs typeface="+mn-cs"/>
        </a:defRPr>
      </a:lvl1pPr>
      <a:lvl2pPr marL="2194451" algn="l" defTabSz="4388900" rtl="0" eaLnBrk="1" latinLnBrk="0" hangingPunct="1">
        <a:defRPr sz="8600" kern="1200">
          <a:solidFill>
            <a:schemeClr val="tx1"/>
          </a:solidFill>
          <a:latin typeface="+mn-lt"/>
          <a:ea typeface="+mn-ea"/>
          <a:cs typeface="+mn-cs"/>
        </a:defRPr>
      </a:lvl2pPr>
      <a:lvl3pPr marL="4388900" algn="l" defTabSz="4388900" rtl="0" eaLnBrk="1" latinLnBrk="0" hangingPunct="1">
        <a:defRPr sz="8600" kern="1200">
          <a:solidFill>
            <a:schemeClr val="tx1"/>
          </a:solidFill>
          <a:latin typeface="+mn-lt"/>
          <a:ea typeface="+mn-ea"/>
          <a:cs typeface="+mn-cs"/>
        </a:defRPr>
      </a:lvl3pPr>
      <a:lvl4pPr marL="6583351" algn="l" defTabSz="4388900" rtl="0" eaLnBrk="1" latinLnBrk="0" hangingPunct="1">
        <a:defRPr sz="8600" kern="1200">
          <a:solidFill>
            <a:schemeClr val="tx1"/>
          </a:solidFill>
          <a:latin typeface="+mn-lt"/>
          <a:ea typeface="+mn-ea"/>
          <a:cs typeface="+mn-cs"/>
        </a:defRPr>
      </a:lvl4pPr>
      <a:lvl5pPr marL="8777801" algn="l" defTabSz="4388900" rtl="0" eaLnBrk="1" latinLnBrk="0" hangingPunct="1">
        <a:defRPr sz="8600" kern="1200">
          <a:solidFill>
            <a:schemeClr val="tx1"/>
          </a:solidFill>
          <a:latin typeface="+mn-lt"/>
          <a:ea typeface="+mn-ea"/>
          <a:cs typeface="+mn-cs"/>
        </a:defRPr>
      </a:lvl5pPr>
      <a:lvl6pPr marL="10972252" algn="l" defTabSz="4388900" rtl="0" eaLnBrk="1" latinLnBrk="0" hangingPunct="1">
        <a:defRPr sz="8600" kern="1200">
          <a:solidFill>
            <a:schemeClr val="tx1"/>
          </a:solidFill>
          <a:latin typeface="+mn-lt"/>
          <a:ea typeface="+mn-ea"/>
          <a:cs typeface="+mn-cs"/>
        </a:defRPr>
      </a:lvl6pPr>
      <a:lvl7pPr marL="13166703" algn="l" defTabSz="4388900" rtl="0" eaLnBrk="1" latinLnBrk="0" hangingPunct="1">
        <a:defRPr sz="8600" kern="1200">
          <a:solidFill>
            <a:schemeClr val="tx1"/>
          </a:solidFill>
          <a:latin typeface="+mn-lt"/>
          <a:ea typeface="+mn-ea"/>
          <a:cs typeface="+mn-cs"/>
        </a:defRPr>
      </a:lvl7pPr>
      <a:lvl8pPr marL="15361152" algn="l" defTabSz="4388900" rtl="0" eaLnBrk="1" latinLnBrk="0" hangingPunct="1">
        <a:defRPr sz="8600" kern="1200">
          <a:solidFill>
            <a:schemeClr val="tx1"/>
          </a:solidFill>
          <a:latin typeface="+mn-lt"/>
          <a:ea typeface="+mn-ea"/>
          <a:cs typeface="+mn-cs"/>
        </a:defRPr>
      </a:lvl8pPr>
      <a:lvl9pPr marL="17555603" algn="l" defTabSz="4388900" rtl="0" eaLnBrk="1" latinLnBrk="0" hangingPunct="1">
        <a:defRPr sz="86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5">
                <a:lumMod val="50000"/>
              </a:schemeClr>
            </a:gs>
            <a:gs pos="34000">
              <a:schemeClr val="tx2">
                <a:lumMod val="40000"/>
                <a:lumOff val="60000"/>
              </a:schemeClr>
            </a:gs>
            <a:gs pos="100000">
              <a:schemeClr val="accent5">
                <a:lumMod val="20000"/>
                <a:lumOff val="80000"/>
              </a:schemeClr>
            </a:gs>
          </a:gsLst>
          <a:lin ang="16200000" scaled="1"/>
          <a:tileRect/>
        </a:gradFill>
        <a:effectLst/>
      </p:bgPr>
    </p:bg>
    <p:spTree>
      <p:nvGrpSpPr>
        <p:cNvPr id="1" name=""/>
        <p:cNvGrpSpPr/>
        <p:nvPr/>
      </p:nvGrpSpPr>
      <p:grpSpPr>
        <a:xfrm>
          <a:off x="0" y="0"/>
          <a:ext cx="0" cy="0"/>
          <a:chOff x="0" y="0"/>
          <a:chExt cx="0" cy="0"/>
        </a:xfrm>
      </p:grpSpPr>
      <p:sp>
        <p:nvSpPr>
          <p:cNvPr id="7" name="Rectangle 36"/>
          <p:cNvSpPr>
            <a:spLocks noChangeArrowheads="1"/>
          </p:cNvSpPr>
          <p:nvPr/>
        </p:nvSpPr>
        <p:spPr bwMode="auto">
          <a:xfrm>
            <a:off x="0" y="0"/>
            <a:ext cx="43891200" cy="4800600"/>
          </a:xfrm>
          <a:prstGeom prst="rect">
            <a:avLst/>
          </a:prstGeom>
          <a:solidFill>
            <a:schemeClr val="accent5">
              <a:lumMod val="75000"/>
            </a:schemeClr>
          </a:solidFill>
          <a:ln w="9525">
            <a:solidFill>
              <a:schemeClr val="tx1"/>
            </a:solidFill>
            <a:miter lim="800000"/>
            <a:headEnd/>
            <a:tailEnd/>
          </a:ln>
          <a:effectLst/>
        </p:spPr>
        <p:txBody>
          <a:bodyPr wrap="none" lIns="91436" tIns="45717" rIns="91436" bIns="45717" anchor="ctr"/>
          <a:lstStyle/>
          <a:p>
            <a:pPr>
              <a:defRPr/>
            </a:pPr>
            <a:endParaRPr lang="en-US" dirty="0"/>
          </a:p>
        </p:txBody>
      </p:sp>
      <p:sp>
        <p:nvSpPr>
          <p:cNvPr id="9" name="Rectangle 9"/>
          <p:cNvSpPr>
            <a:spLocks noChangeArrowheads="1"/>
          </p:cNvSpPr>
          <p:nvPr/>
        </p:nvSpPr>
        <p:spPr bwMode="auto">
          <a:xfrm>
            <a:off x="0" y="4805363"/>
            <a:ext cx="43891200" cy="152400"/>
          </a:xfrm>
          <a:prstGeom prst="rect">
            <a:avLst/>
          </a:prstGeom>
          <a:solidFill>
            <a:schemeClr val="accent5">
              <a:lumMod val="50000"/>
            </a:schemeClr>
          </a:solidFill>
          <a:ln w="152400">
            <a:noFill/>
            <a:miter lim="800000"/>
            <a:headEnd/>
            <a:tailEnd/>
          </a:ln>
          <a:effectLst/>
        </p:spPr>
        <p:txBody>
          <a:bodyPr wrap="none" lIns="91436" tIns="45717" rIns="91436" bIns="45717" anchor="ctr"/>
          <a:lstStyle/>
          <a:p>
            <a:pPr>
              <a:defRPr/>
            </a:pPr>
            <a:endParaRPr lang="en-US" dirty="0"/>
          </a:p>
        </p:txBody>
      </p:sp>
      <p:sp>
        <p:nvSpPr>
          <p:cNvPr id="21" name="Rounded Rectangle 20"/>
          <p:cNvSpPr/>
          <p:nvPr userDrawn="1"/>
        </p:nvSpPr>
        <p:spPr>
          <a:xfrm>
            <a:off x="922338" y="5257800"/>
            <a:ext cx="10050462" cy="26736675"/>
          </a:xfrm>
          <a:prstGeom prst="roundRect">
            <a:avLst>
              <a:gd name="adj" fmla="val 5862"/>
            </a:avLst>
          </a:prstGeom>
          <a:gradFill>
            <a:gsLst>
              <a:gs pos="0">
                <a:srgbClr val="CDD2DE"/>
              </a:gs>
              <a:gs pos="0">
                <a:schemeClr val="tx2">
                  <a:lumMod val="40000"/>
                  <a:lumOff val="60000"/>
                </a:schemeClr>
              </a:gs>
              <a:gs pos="100000">
                <a:srgbClr val="F3F5FA"/>
              </a:gs>
            </a:gsLst>
            <a:lin ang="16200000" scaled="1"/>
          </a:gradFill>
          <a:ln>
            <a:solidFill>
              <a:schemeClr val="accent5">
                <a:lumMod val="50000"/>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ounded Rectangle 21"/>
          <p:cNvSpPr/>
          <p:nvPr userDrawn="1"/>
        </p:nvSpPr>
        <p:spPr>
          <a:xfrm>
            <a:off x="32918400" y="5257800"/>
            <a:ext cx="10050462" cy="26736675"/>
          </a:xfrm>
          <a:prstGeom prst="roundRect">
            <a:avLst>
              <a:gd name="adj" fmla="val 5862"/>
            </a:avLst>
          </a:prstGeom>
          <a:gradFill>
            <a:gsLst>
              <a:gs pos="0">
                <a:srgbClr val="CDD2DE"/>
              </a:gs>
              <a:gs pos="0">
                <a:schemeClr val="tx2">
                  <a:lumMod val="40000"/>
                  <a:lumOff val="60000"/>
                </a:schemeClr>
              </a:gs>
              <a:gs pos="100000">
                <a:srgbClr val="F3F5FA"/>
              </a:gs>
            </a:gsLst>
            <a:lin ang="16200000" scaled="1"/>
          </a:gradFill>
          <a:ln>
            <a:solidFill>
              <a:schemeClr val="accent5">
                <a:lumMod val="50000"/>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ounded Rectangle 22"/>
          <p:cNvSpPr/>
          <p:nvPr userDrawn="1"/>
        </p:nvSpPr>
        <p:spPr>
          <a:xfrm>
            <a:off x="11583194" y="5267325"/>
            <a:ext cx="20724813" cy="26736675"/>
          </a:xfrm>
          <a:prstGeom prst="roundRect">
            <a:avLst>
              <a:gd name="adj" fmla="val 2853"/>
            </a:avLst>
          </a:prstGeom>
          <a:gradFill>
            <a:gsLst>
              <a:gs pos="0">
                <a:srgbClr val="CDD2DE"/>
              </a:gs>
              <a:gs pos="0">
                <a:schemeClr val="tx2">
                  <a:lumMod val="40000"/>
                  <a:lumOff val="60000"/>
                </a:schemeClr>
              </a:gs>
              <a:gs pos="100000">
                <a:srgbClr val="F3F5FA"/>
              </a:gs>
            </a:gsLst>
            <a:lin ang="16200000" scaled="1"/>
          </a:gradFill>
          <a:ln>
            <a:solidFill>
              <a:schemeClr val="accent5">
                <a:lumMod val="50000"/>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3" name="Group 42"/>
          <p:cNvGrpSpPr/>
          <p:nvPr userDrawn="1"/>
        </p:nvGrpSpPr>
        <p:grpSpPr>
          <a:xfrm>
            <a:off x="44157839" y="-55065"/>
            <a:ext cx="11062139" cy="32973465"/>
            <a:chOff x="44157839" y="-55065"/>
            <a:chExt cx="11062139" cy="32973465"/>
          </a:xfrm>
        </p:grpSpPr>
        <p:sp>
          <p:nvSpPr>
            <p:cNvPr id="44" name="Rectangle 43"/>
            <p:cNvSpPr/>
            <p:nvPr userDrawn="1"/>
          </p:nvSpPr>
          <p:spPr>
            <a:xfrm>
              <a:off x="44157839" y="-55065"/>
              <a:ext cx="11062139" cy="32973465"/>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algn="ctr"/>
              <a:r>
                <a:rPr lang="en-US" sz="4000" b="1" spc="600" dirty="0" smtClean="0">
                  <a:solidFill>
                    <a:schemeClr val="bg1"/>
                  </a:solidFill>
                  <a:latin typeface="Trebuchet MS" pitchFamily="34" charset="0"/>
                </a:rPr>
                <a:t>QUICK START (cont.)</a:t>
              </a:r>
            </a:p>
            <a:p>
              <a:pPr algn="ctr"/>
              <a:endParaRPr lang="en-US" sz="3600" b="1" baseline="0" dirty="0" smtClean="0">
                <a:solidFill>
                  <a:schemeClr val="bg1"/>
                </a:solidFill>
                <a:latin typeface="Trebuchet MS" pitchFamily="34" charset="0"/>
              </a:endParaRPr>
            </a:p>
            <a:p>
              <a:pPr algn="ctr"/>
              <a:r>
                <a:rPr lang="en-US" sz="3200" b="1" baseline="0" dirty="0" smtClean="0">
                  <a:solidFill>
                    <a:srgbClr val="FFC000"/>
                  </a:solidFill>
                  <a:latin typeface="Trebuchet MS" pitchFamily="34" charset="0"/>
                </a:rPr>
                <a:t>How to change the template color theme</a:t>
              </a:r>
            </a:p>
            <a:p>
              <a:pPr marL="0" marR="0" lvl="2" indent="0" algn="l" defTabSz="114300" rtl="0" eaLnBrk="1" fontAlgn="auto" latinLnBrk="0" hangingPunct="1">
                <a:lnSpc>
                  <a:spcPct val="100000"/>
                </a:lnSpc>
                <a:spcBef>
                  <a:spcPts val="0"/>
                </a:spcBef>
                <a:spcAft>
                  <a:spcPts val="0"/>
                </a:spcAft>
                <a:buClrTx/>
                <a:buSzTx/>
                <a:buFontTx/>
                <a:buNone/>
                <a:tabLst/>
                <a:defRPr/>
              </a:pPr>
              <a:r>
                <a:rPr lang="en-US" sz="2400" b="0" baseline="0" dirty="0" smtClean="0">
                  <a:solidFill>
                    <a:schemeClr val="bg1">
                      <a:lumMod val="75000"/>
                    </a:schemeClr>
                  </a:solidFill>
                  <a:latin typeface="Trebuchet MS" pitchFamily="34" charset="0"/>
                </a:rPr>
                <a:t>You can easily change the color theme of your poster by going to the DESIGN menu, click on COLORS, and choose the color theme of your choice. You can </a:t>
              </a:r>
              <a:r>
                <a:rPr lang="en-US" sz="2400" b="0" spc="0" baseline="0" dirty="0" smtClean="0">
                  <a:solidFill>
                    <a:schemeClr val="bg1">
                      <a:lumMod val="75000"/>
                    </a:schemeClr>
                  </a:solidFill>
                  <a:latin typeface="Trebuchet MS" pitchFamily="34" charset="0"/>
                </a:rPr>
                <a:t>also create your own color theme.</a:t>
              </a:r>
            </a:p>
            <a:p>
              <a:pPr marL="0" marR="0" lvl="2" indent="0" algn="l" defTabSz="114300" rtl="0" eaLnBrk="1" fontAlgn="auto" latinLnBrk="0" hangingPunct="1">
                <a:lnSpc>
                  <a:spcPct val="100000"/>
                </a:lnSpc>
                <a:spcBef>
                  <a:spcPts val="0"/>
                </a:spcBef>
                <a:spcAft>
                  <a:spcPts val="0"/>
                </a:spcAft>
                <a:buClrTx/>
                <a:buSzTx/>
                <a:buFontTx/>
                <a:buNone/>
                <a:tabLst/>
                <a:defRPr/>
              </a:pPr>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r>
                <a:rPr lang="en-US" sz="2400" b="0" baseline="0" dirty="0" smtClean="0">
                  <a:solidFill>
                    <a:schemeClr val="bg1">
                      <a:lumMod val="75000"/>
                    </a:schemeClr>
                  </a:solidFill>
                  <a:latin typeface="Trebuchet MS" pitchFamily="34" charset="0"/>
                </a:rPr>
                <a:t>You can also manually change the color of your background by going to VIEW &gt; SLIDE MASTER.  After you finish working on the master be sure to go to VIEW &gt; NORMAL to continue working on your poster.</a:t>
              </a:r>
            </a:p>
            <a:p>
              <a:pPr marL="0" indent="0" algn="l" defTabSz="114300"/>
              <a:endParaRPr lang="en-US" sz="2400" b="0" baseline="0" dirty="0" smtClean="0">
                <a:solidFill>
                  <a:schemeClr val="bg1">
                    <a:lumMod val="75000"/>
                  </a:schemeClr>
                </a:solidFill>
                <a:latin typeface="Trebuchet MS" pitchFamily="34" charset="0"/>
              </a:endParaRPr>
            </a:p>
            <a:p>
              <a:pPr algn="ctr"/>
              <a:r>
                <a:rPr lang="en-US" sz="3200" b="1" baseline="0" dirty="0" smtClean="0">
                  <a:solidFill>
                    <a:srgbClr val="FFC000"/>
                  </a:solidFill>
                  <a:latin typeface="Trebuchet MS" pitchFamily="34" charset="0"/>
                </a:rPr>
                <a:t>How to add Text</a:t>
              </a:r>
            </a:p>
            <a:p>
              <a:pPr marL="3265488" lvl="2" indent="0" algn="l" defTabSz="114300"/>
              <a:r>
                <a:rPr lang="en-US" sz="2400" b="0" baseline="0" dirty="0" smtClean="0">
                  <a:solidFill>
                    <a:schemeClr val="bg1">
                      <a:lumMod val="75000"/>
                    </a:schemeClr>
                  </a:solidFill>
                  <a:latin typeface="Trebuchet MS" pitchFamily="34" charset="0"/>
                </a:rPr>
                <a:t>The template comes with a number of pre-formatted placeholders for headers and text blocks. You can add more blocks by copying and pasting the existing ones or by adding a text box from the HOME menu. </a:t>
              </a:r>
            </a:p>
            <a:p>
              <a:pPr marL="1518341" lvl="2" indent="0" algn="l" defTabSz="114300"/>
              <a:endParaRPr lang="en-US" sz="2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lang="en-US" sz="2400" b="0" baseline="0" dirty="0" smtClean="0">
                  <a:solidFill>
                    <a:schemeClr val="bg1">
                      <a:lumMod val="75000"/>
                    </a:schemeClr>
                  </a:solidFill>
                  <a:latin typeface="Trebuchet MS" pitchFamily="34" charset="0"/>
                </a:rPr>
                <a:t> </a:t>
              </a:r>
              <a:r>
                <a:rPr kumimoji="0" lang="en-US" sz="3200" b="1" i="0" u="none" strike="noStrike" kern="1200" cap="none" spc="0" normalizeH="0" baseline="0" noProof="0" dirty="0" smtClean="0">
                  <a:ln>
                    <a:noFill/>
                  </a:ln>
                  <a:solidFill>
                    <a:srgbClr val="FFC000"/>
                  </a:solidFill>
                  <a:effectLst/>
                  <a:uLnTx/>
                  <a:uFillTx/>
                  <a:latin typeface="Trebuchet MS" pitchFamily="34" charset="0"/>
                </a:rPr>
                <a:t>Text size</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Adjust the size of your text based on how much content you have to present. The default template text offers a good starting point. Follow the conference requirements.</a:t>
              </a:r>
              <a:endParaRPr lang="en-US" sz="2400" b="0" baseline="0" dirty="0" smtClean="0">
                <a:solidFill>
                  <a:schemeClr val="bg1">
                    <a:lumMod val="75000"/>
                  </a:schemeClr>
                </a:solidFill>
                <a:latin typeface="Trebuchet MS" pitchFamily="34" charset="0"/>
              </a:endParaRPr>
            </a:p>
            <a:p>
              <a:pPr marL="1518341" lvl="2" indent="0" algn="l" defTabSz="114300"/>
              <a:endParaRPr lang="en-US" sz="2400" b="0" baseline="0" dirty="0" smtClean="0">
                <a:solidFill>
                  <a:schemeClr val="bg1">
                    <a:lumMod val="75000"/>
                  </a:schemeClr>
                </a:solidFill>
                <a:latin typeface="Trebuchet MS" pitchFamily="34" charset="0"/>
              </a:endParaRPr>
            </a:p>
            <a:p>
              <a:pPr algn="ctr"/>
              <a:r>
                <a:rPr lang="en-US" sz="3200" b="1" baseline="0" dirty="0" smtClean="0">
                  <a:solidFill>
                    <a:srgbClr val="FFC000"/>
                  </a:solidFill>
                  <a:latin typeface="Trebuchet MS" pitchFamily="34" charset="0"/>
                </a:rPr>
                <a:t>How to add Tables</a:t>
              </a:r>
            </a:p>
            <a:p>
              <a:pPr marL="1730375" lvl="1" indent="0" algn="l" defTabSz="114300"/>
              <a:r>
                <a:rPr lang="en-US" sz="2400" b="0" baseline="0" dirty="0" smtClean="0">
                  <a:solidFill>
                    <a:schemeClr val="bg1">
                      <a:lumMod val="75000"/>
                    </a:schemeClr>
                  </a:solidFill>
                  <a:latin typeface="Trebuchet MS" pitchFamily="34" charset="0"/>
                </a:rPr>
                <a:t>To add a table from scratch go to the INSERT menu and </a:t>
              </a:r>
              <a:br>
                <a:rPr lang="en-US" sz="2400" b="0" baseline="0" dirty="0" smtClean="0">
                  <a:solidFill>
                    <a:schemeClr val="bg1">
                      <a:lumMod val="75000"/>
                    </a:schemeClr>
                  </a:solidFill>
                  <a:latin typeface="Trebuchet MS" pitchFamily="34" charset="0"/>
                </a:rPr>
              </a:br>
              <a:r>
                <a:rPr lang="en-US" sz="2400" b="0" baseline="0" dirty="0" smtClean="0">
                  <a:solidFill>
                    <a:schemeClr val="bg1">
                      <a:lumMod val="75000"/>
                    </a:schemeClr>
                  </a:solidFill>
                  <a:latin typeface="Trebuchet MS" pitchFamily="34" charset="0"/>
                </a:rPr>
                <a:t>click on TABLE. A drop-down box will help you select rows and columns. </a:t>
              </a:r>
            </a:p>
            <a:p>
              <a:pPr marL="0" lvl="0" indent="0" algn="l" defTabSz="114300"/>
              <a:r>
                <a:rPr lang="en-US" sz="2400" b="0" baseline="0" dirty="0" smtClean="0">
                  <a:solidFill>
                    <a:schemeClr val="bg1">
                      <a:lumMod val="75000"/>
                    </a:schemeClr>
                  </a:solidFill>
                  <a:latin typeface="Trebuchet MS" pitchFamily="34" charset="0"/>
                </a:rPr>
                <a:t>You can also copy and a paste a table from Word or another PowerPoint document. A pasted table may need to be re-formatted by RIGHT-CLICK &gt; FORMAT SHAPE, TEXT BOX, Margins.</a:t>
              </a:r>
            </a:p>
            <a:p>
              <a:pPr marL="0" lvl="0" indent="0" algn="l" defTabSz="114300"/>
              <a:endParaRPr lang="en-US" sz="2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Graphs / Charts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You can simply copy and paste charts and graphs from Excel or Word. Some reformatting may be required depending on how the original document has been created.</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How to change the column configuration</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RIGHT-CLICK on the poster background and select LAYOUT to see the column options available for this template. The poster columns can also be customized on the Master. VIEW &gt; MASTER.</a:t>
              </a:r>
            </a:p>
            <a:p>
              <a:pPr marL="0" marR="0" lvl="0" indent="0" algn="ctr" defTabSz="1518341" rtl="0" eaLnBrk="1" fontAlgn="auto" latinLnBrk="0" hangingPunct="1">
                <a:lnSpc>
                  <a:spcPct val="100000"/>
                </a:lnSpc>
                <a:spcBef>
                  <a:spcPts val="0"/>
                </a:spcBef>
                <a:spcAft>
                  <a:spcPts val="0"/>
                </a:spcAft>
                <a:buClrTx/>
                <a:buSzTx/>
                <a:buFontTx/>
                <a:buNone/>
                <a:tabLst/>
                <a:defRPr/>
              </a:pPr>
              <a:endParaRPr kumimoji="0" lang="en-US" sz="3200" b="1" i="0" u="none" strike="noStrike" kern="1200" cap="none" spc="0" normalizeH="0" baseline="0" noProof="0" dirty="0" smtClean="0">
                <a:ln>
                  <a:noFill/>
                </a:ln>
                <a:solidFill>
                  <a:srgbClr val="FFC000"/>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How to remove the info bars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If you are working in PowerPoint for Windows and have finished your poster, save as PDF and the bars will not be included. You can also delete them by going to VIEW &gt; MASTER. On the Mac adjust the Page-Setup to match the Page-Setup in PowerPoint before you create a PDF. You can also delete them from the Slide Master.</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Save your work</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Save your template as a PowerPoint document. For printing, save as PowerPoint or “Print-quality” PDF.</a:t>
              </a:r>
            </a:p>
            <a:p>
              <a:pPr marL="0" marR="0" lvl="0" indent="0" algn="l" defTabSz="114300" rtl="0" eaLnBrk="1" fontAlgn="auto" latinLnBrk="0" hangingPunct="1">
                <a:lnSpc>
                  <a:spcPct val="100000"/>
                </a:lnSpc>
                <a:spcBef>
                  <a:spcPts val="0"/>
                </a:spcBef>
                <a:spcAft>
                  <a:spcPts val="0"/>
                </a:spcAft>
                <a:buClrTx/>
                <a:buSzTx/>
                <a:buFontTx/>
                <a:buNone/>
                <a:tabLst/>
                <a:defRPr/>
              </a:pPr>
              <a:endParaRPr lang="en-US" sz="2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Print your poster</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When you are ready to have your poster printed go online to PosterPresentations.com and click on the “Order Your Poster” button. Choose the poster type the best suits your needs and submit your order. If you submit a PowerPoint document you will be receiving a PDF proof for your approval prior to printing. If your order is placed and paid for before noon, Pacific, Monday through Friday, your order will ship out that same day. Next day, Second day, Third day, and Free Ground services are offered. Go to PosterPresentations.com for more information.</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smtClean="0">
                <a:ln>
                  <a:noFill/>
                </a:ln>
                <a:solidFill>
                  <a:prstClr val="white">
                    <a:lumMod val="75000"/>
                  </a:prstClr>
                </a:solidFill>
                <a:effectLst/>
                <a:uLnTx/>
                <a:uFillTx/>
                <a:latin typeface="Trebuchet MS" pitchFamily="34" charset="0"/>
              </a:endParaRPr>
            </a:p>
          </p:txBody>
        </p:sp>
        <p:graphicFrame>
          <p:nvGraphicFramePr>
            <p:cNvPr id="45" name="Object 44"/>
            <p:cNvGraphicFramePr>
              <a:graphicFrameLocks noChangeAspect="1"/>
            </p:cNvGraphicFramePr>
            <p:nvPr userDrawn="1">
              <p:extLst>
                <p:ext uri="{D42A27DB-BD31-4B8C-83A1-F6EECF244321}">
                  <p14:modId xmlns:p14="http://schemas.microsoft.com/office/powerpoint/2010/main" val="262704017"/>
                </p:ext>
              </p:extLst>
            </p:nvPr>
          </p:nvGraphicFramePr>
          <p:xfrm>
            <a:off x="46915679" y="3349444"/>
            <a:ext cx="5586150" cy="2063772"/>
          </p:xfrm>
          <a:graphic>
            <a:graphicData uri="http://schemas.openxmlformats.org/presentationml/2006/ole">
              <mc:AlternateContent xmlns:mc="http://schemas.openxmlformats.org/markup-compatibility/2006">
                <mc:Choice xmlns:v="urn:schemas-microsoft-com:vml" Requires="v">
                  <p:oleObj spid="_x0000_s3114" name="Image" r:id="rId4" imgW="4571429" imgH="1688889" progId="">
                    <p:embed/>
                  </p:oleObj>
                </mc:Choice>
                <mc:Fallback>
                  <p:oleObj name="Image" r:id="rId4" imgW="4571429" imgH="1688889" progId="">
                    <p:embed/>
                    <p:pic>
                      <p:nvPicPr>
                        <p:cNvPr id="0" name="Picture 3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915679" y="3349444"/>
                          <a:ext cx="5586150" cy="206377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46" name="Picture 45"/>
            <p:cNvPicPr>
              <a:picLocks noChangeAspect="1"/>
            </p:cNvPicPr>
            <p:nvPr userDrawn="1"/>
          </p:nvPicPr>
          <p:blipFill>
            <a:blip r:embed="rId6" cstate="print"/>
            <a:stretch>
              <a:fillRect/>
            </a:stretch>
          </p:blipFill>
          <p:spPr>
            <a:xfrm>
              <a:off x="44621819" y="7740040"/>
              <a:ext cx="2969584" cy="1370577"/>
            </a:xfrm>
            <a:prstGeom prst="rect">
              <a:avLst/>
            </a:prstGeom>
            <a:ln>
              <a:noFill/>
            </a:ln>
          </p:spPr>
        </p:pic>
        <p:graphicFrame>
          <p:nvGraphicFramePr>
            <p:cNvPr id="47" name="Object 46"/>
            <p:cNvGraphicFramePr>
              <a:graphicFrameLocks noChangeAspect="1"/>
            </p:cNvGraphicFramePr>
            <p:nvPr userDrawn="1">
              <p:extLst>
                <p:ext uri="{D42A27DB-BD31-4B8C-83A1-F6EECF244321}">
                  <p14:modId xmlns:p14="http://schemas.microsoft.com/office/powerpoint/2010/main" val="2040245264"/>
                </p:ext>
              </p:extLst>
            </p:nvPr>
          </p:nvGraphicFramePr>
          <p:xfrm>
            <a:off x="44629619" y="12347263"/>
            <a:ext cx="1482266" cy="992162"/>
          </p:xfrm>
          <a:graphic>
            <a:graphicData uri="http://schemas.openxmlformats.org/presentationml/2006/ole">
              <mc:AlternateContent xmlns:mc="http://schemas.openxmlformats.org/markup-compatibility/2006">
                <mc:Choice xmlns:v="urn:schemas-microsoft-com:vml" Requires="v">
                  <p:oleObj spid="_x0000_s3115" name="Image" r:id="rId7" imgW="1574603" imgH="1053968" progId="">
                    <p:embed/>
                  </p:oleObj>
                </mc:Choice>
                <mc:Fallback>
                  <p:oleObj name="Image" r:id="rId7" imgW="1574603" imgH="1053968" progId="">
                    <p:embed/>
                    <p:pic>
                      <p:nvPicPr>
                        <p:cNvPr id="0" name="Picture 3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4629619" y="12347263"/>
                          <a:ext cx="1482266" cy="9921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48" name="Group 47"/>
            <p:cNvGrpSpPr/>
            <p:nvPr userDrawn="1"/>
          </p:nvGrpSpPr>
          <p:grpSpPr>
            <a:xfrm>
              <a:off x="44487207" y="29414560"/>
              <a:ext cx="10354213" cy="1265612"/>
              <a:chOff x="44200453" y="28362386"/>
              <a:chExt cx="9771399" cy="1090622"/>
            </a:xfrm>
          </p:grpSpPr>
          <p:sp>
            <p:nvSpPr>
              <p:cNvPr id="50" name="Rounded Rectangle 49"/>
              <p:cNvSpPr/>
              <p:nvPr userDrawn="1"/>
            </p:nvSpPr>
            <p:spPr>
              <a:xfrm>
                <a:off x="44200453" y="28362386"/>
                <a:ext cx="9771398" cy="109062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1" name="Picture 7" descr="http://t2.gstatic.com/images?q=tbn:ANd9GcR4APHC6TT9w54M2zn_pvCiBxUNcspYPoVxirLRphBoJabfSvu7zw">
                <a:hlinkClick r:id="rId9"/>
              </p:cNvPr>
              <p:cNvPicPr>
                <a:picLocks noChangeAspect="1" noChangeArrowheads="1"/>
              </p:cNvPicPr>
              <p:nvPr userDrawn="1"/>
            </p:nvPicPr>
            <p:blipFill>
              <a:blip r:embed="rId10" cstate="print"/>
              <a:srcRect/>
              <a:stretch>
                <a:fillRect/>
              </a:stretch>
            </p:blipFill>
            <p:spPr bwMode="auto">
              <a:xfrm>
                <a:off x="44326393" y="28460718"/>
                <a:ext cx="914401" cy="914399"/>
              </a:xfrm>
              <a:prstGeom prst="rect">
                <a:avLst/>
              </a:prstGeom>
              <a:noFill/>
              <a:ln>
                <a:noFill/>
              </a:ln>
            </p:spPr>
          </p:pic>
          <p:sp>
            <p:nvSpPr>
              <p:cNvPr id="52" name="TextBox 51"/>
              <p:cNvSpPr txBox="1"/>
              <p:nvPr userDrawn="1"/>
            </p:nvSpPr>
            <p:spPr>
              <a:xfrm>
                <a:off x="45300663" y="28552305"/>
                <a:ext cx="8671189" cy="716099"/>
              </a:xfrm>
              <a:prstGeom prst="rect">
                <a:avLst/>
              </a:prstGeom>
              <a:noFill/>
              <a:ln>
                <a:noFill/>
              </a:ln>
            </p:spPr>
            <p:txBody>
              <a:bodyPr wrap="square" rtlCol="0">
                <a:spAutoFit/>
              </a:bodyPr>
              <a:lstStyle/>
              <a:p>
                <a:r>
                  <a:rPr lang="en-US" sz="2400" dirty="0" smtClean="0">
                    <a:solidFill>
                      <a:schemeClr val="tx2"/>
                    </a:solidFill>
                    <a:latin typeface="Trebuchet MS" pitchFamily="34" charset="0"/>
                  </a:rPr>
                  <a:t>Student</a:t>
                </a:r>
                <a:r>
                  <a:rPr lang="en-US" sz="2400" baseline="0" dirty="0" smtClean="0">
                    <a:solidFill>
                      <a:schemeClr val="tx2"/>
                    </a:solidFill>
                    <a:latin typeface="Trebuchet MS" pitchFamily="34" charset="0"/>
                  </a:rPr>
                  <a:t> discounts are available on our </a:t>
                </a:r>
                <a:r>
                  <a:rPr lang="en-US" sz="2400" baseline="0" dirty="0" err="1" smtClean="0">
                    <a:solidFill>
                      <a:schemeClr val="tx2"/>
                    </a:solidFill>
                    <a:latin typeface="Trebuchet MS" pitchFamily="34" charset="0"/>
                  </a:rPr>
                  <a:t>Facebook</a:t>
                </a:r>
                <a:r>
                  <a:rPr lang="en-US" sz="2400" baseline="0" dirty="0" smtClean="0">
                    <a:solidFill>
                      <a:schemeClr val="tx2"/>
                    </a:solidFill>
                    <a:latin typeface="Trebuchet MS" pitchFamily="34" charset="0"/>
                  </a:rPr>
                  <a:t> page.</a:t>
                </a:r>
                <a:br>
                  <a:rPr lang="en-US" sz="2400" baseline="0" dirty="0" smtClean="0">
                    <a:solidFill>
                      <a:schemeClr val="tx2"/>
                    </a:solidFill>
                    <a:latin typeface="Trebuchet MS" pitchFamily="34" charset="0"/>
                  </a:rPr>
                </a:br>
                <a:r>
                  <a:rPr lang="en-US" sz="2400" baseline="0" dirty="0" smtClean="0">
                    <a:solidFill>
                      <a:schemeClr val="tx2"/>
                    </a:solidFill>
                    <a:latin typeface="Trebuchet MS" pitchFamily="34" charset="0"/>
                  </a:rPr>
                  <a:t>Go to </a:t>
                </a:r>
                <a:r>
                  <a:rPr lang="en-US" sz="2400" u="sng" baseline="0" dirty="0" smtClean="0">
                    <a:solidFill>
                      <a:schemeClr val="tx2"/>
                    </a:solidFill>
                    <a:latin typeface="Trebuchet MS" pitchFamily="34" charset="0"/>
                  </a:rPr>
                  <a:t>PosterPresentations.com</a:t>
                </a:r>
                <a:r>
                  <a:rPr lang="en-US" sz="2400" baseline="0" dirty="0" smtClean="0">
                    <a:solidFill>
                      <a:schemeClr val="tx2"/>
                    </a:solidFill>
                    <a:latin typeface="Trebuchet MS" pitchFamily="34" charset="0"/>
                  </a:rPr>
                  <a:t> and click on the FB icon. </a:t>
                </a:r>
                <a:endParaRPr lang="en-US" sz="2400" dirty="0">
                  <a:solidFill>
                    <a:schemeClr val="tx2"/>
                  </a:solidFill>
                  <a:latin typeface="Trebuchet MS" pitchFamily="34" charset="0"/>
                </a:endParaRPr>
              </a:p>
            </p:txBody>
          </p:sp>
        </p:grpSp>
        <p:sp>
          <p:nvSpPr>
            <p:cNvPr id="49" name="TextBox 48"/>
            <p:cNvSpPr txBox="1"/>
            <p:nvPr userDrawn="1"/>
          </p:nvSpPr>
          <p:spPr>
            <a:xfrm>
              <a:off x="44262808" y="31169782"/>
              <a:ext cx="6870215" cy="1399638"/>
            </a:xfrm>
            <a:prstGeom prst="rect">
              <a:avLst/>
            </a:prstGeom>
            <a:noFill/>
          </p:spPr>
          <p:txBody>
            <a:bodyPr wrap="square" lIns="65304" tIns="32651" rIns="65304" bIns="32651" rtlCol="0">
              <a:spAutoFit/>
            </a:bodyPr>
            <a:lstStyle/>
            <a:p>
              <a:pPr>
                <a:lnSpc>
                  <a:spcPts val="2600"/>
                </a:lnSpc>
              </a:pPr>
              <a:r>
                <a:rPr lang="en-US" sz="2800" dirty="0" smtClean="0">
                  <a:solidFill>
                    <a:schemeClr val="bg1"/>
                  </a:solidFill>
                </a:rPr>
                <a:t>© 2015</a:t>
              </a:r>
              <a:r>
                <a:rPr lang="en-US" sz="2800" baseline="0" dirty="0" smtClean="0">
                  <a:solidFill>
                    <a:schemeClr val="bg1"/>
                  </a:solidFill>
                </a:rPr>
                <a:t> </a:t>
              </a:r>
              <a:r>
                <a:rPr lang="en-US" sz="2800" dirty="0" smtClean="0">
                  <a:solidFill>
                    <a:schemeClr val="bg1"/>
                  </a:solidFill>
                </a:rPr>
                <a:t>PosterPresentations.com</a:t>
              </a:r>
              <a:br>
                <a:rPr lang="en-US" sz="2800" dirty="0" smtClean="0">
                  <a:solidFill>
                    <a:schemeClr val="bg1"/>
                  </a:solidFill>
                </a:rPr>
              </a:br>
              <a:r>
                <a:rPr lang="en-US" sz="2800" dirty="0" smtClean="0">
                  <a:solidFill>
                    <a:schemeClr val="bg1"/>
                  </a:solidFill>
                </a:rPr>
                <a:t>    </a:t>
              </a:r>
              <a:r>
                <a:rPr lang="en-US" sz="2400" dirty="0" smtClean="0">
                  <a:solidFill>
                    <a:schemeClr val="bg1"/>
                  </a:solidFill>
                </a:rPr>
                <a:t>2117 Fourth Street ,</a:t>
              </a:r>
              <a:r>
                <a:rPr lang="en-US" sz="2400" baseline="0" dirty="0" smtClean="0">
                  <a:solidFill>
                    <a:schemeClr val="bg1"/>
                  </a:solidFill>
                </a:rPr>
                <a:t> Unit C        </a:t>
              </a:r>
            </a:p>
            <a:p>
              <a:pPr>
                <a:lnSpc>
                  <a:spcPts val="2600"/>
                </a:lnSpc>
              </a:pPr>
              <a:r>
                <a:rPr lang="en-US" sz="2400" baseline="0" dirty="0" smtClean="0">
                  <a:solidFill>
                    <a:schemeClr val="bg1"/>
                  </a:solidFill>
                </a:rPr>
                <a:t>     Berkeley CA </a:t>
              </a:r>
              <a:r>
                <a:rPr lang="en-US" sz="2000" baseline="0" dirty="0" smtClean="0">
                  <a:solidFill>
                    <a:schemeClr val="bg1"/>
                  </a:solidFill>
                </a:rPr>
                <a:t>94710</a:t>
              </a:r>
              <a:r>
                <a:rPr lang="en-US" sz="2400" baseline="0" dirty="0" smtClean="0">
                  <a:solidFill>
                    <a:schemeClr val="bg1"/>
                  </a:solidFill>
                </a:rPr>
                <a:t/>
              </a:r>
              <a:br>
                <a:rPr lang="en-US" sz="2400" baseline="0" dirty="0" smtClean="0">
                  <a:solidFill>
                    <a:schemeClr val="bg1"/>
                  </a:solidFill>
                </a:rPr>
              </a:br>
              <a:r>
                <a:rPr lang="en-US" sz="2400" baseline="0" dirty="0" smtClean="0">
                  <a:solidFill>
                    <a:schemeClr val="bg1"/>
                  </a:solidFill>
                </a:rPr>
                <a:t>    </a:t>
              </a:r>
              <a:r>
                <a:rPr lang="en-US" sz="2400" b="1" baseline="0" dirty="0" smtClean="0">
                  <a:solidFill>
                    <a:srgbClr val="FFFF00"/>
                  </a:solidFill>
                </a:rPr>
                <a:t>posterpresenter@gmail.com</a:t>
              </a:r>
              <a:endParaRPr lang="en-US" sz="2800" b="1" dirty="0">
                <a:solidFill>
                  <a:srgbClr val="FFFF00"/>
                </a:solidFill>
              </a:endParaRPr>
            </a:p>
          </p:txBody>
        </p:sp>
      </p:grpSp>
      <p:grpSp>
        <p:nvGrpSpPr>
          <p:cNvPr id="53" name="Group 52"/>
          <p:cNvGrpSpPr/>
          <p:nvPr userDrawn="1"/>
        </p:nvGrpSpPr>
        <p:grpSpPr>
          <a:xfrm>
            <a:off x="-11225189" y="-1"/>
            <a:ext cx="11018865" cy="32918401"/>
            <a:chOff x="-11225189" y="-1"/>
            <a:chExt cx="11018865" cy="32918401"/>
          </a:xfrm>
        </p:grpSpPr>
        <p:sp>
          <p:nvSpPr>
            <p:cNvPr id="54" name="Rectangle 53"/>
            <p:cNvSpPr/>
            <p:nvPr/>
          </p:nvSpPr>
          <p:spPr>
            <a:xfrm>
              <a:off x="-11216136" y="-1"/>
              <a:ext cx="11009812" cy="32918401"/>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marL="0" marR="0" indent="0" algn="ctr" defTabSz="1518341" rtl="0" eaLnBrk="1" fontAlgn="auto" latinLnBrk="0" hangingPunct="1">
                <a:lnSpc>
                  <a:spcPct val="100000"/>
                </a:lnSpc>
                <a:spcBef>
                  <a:spcPts val="0"/>
                </a:spcBef>
                <a:spcAft>
                  <a:spcPts val="0"/>
                </a:spcAft>
                <a:buClrTx/>
                <a:buSzTx/>
                <a:buFontTx/>
                <a:buNone/>
                <a:tabLst/>
                <a:defRPr/>
              </a:pPr>
              <a:r>
                <a:rPr lang="en-US" sz="3200" b="1" spc="0" dirty="0" smtClean="0">
                  <a:solidFill>
                    <a:srgbClr val="FF0000"/>
                  </a:solidFill>
                  <a:latin typeface="Trebuchet MS" pitchFamily="34" charset="0"/>
                </a:rPr>
                <a:t>(—THIS SIDEBAR DOES NOT PRINT—)</a:t>
              </a:r>
              <a:endParaRPr lang="en-US" sz="3200" b="1" spc="600" dirty="0" smtClean="0">
                <a:solidFill>
                  <a:schemeClr val="bg1"/>
                </a:solidFill>
                <a:latin typeface="Trebuchet MS" pitchFamily="34" charset="0"/>
              </a:endParaRPr>
            </a:p>
            <a:p>
              <a:pPr algn="ctr"/>
              <a:r>
                <a:rPr lang="en-US" sz="4000" b="1" spc="600" dirty="0" smtClean="0">
                  <a:solidFill>
                    <a:schemeClr val="bg1"/>
                  </a:solidFill>
                  <a:latin typeface="Trebuchet MS" pitchFamily="34" charset="0"/>
                </a:rPr>
                <a:t>DESIGN</a:t>
              </a:r>
              <a:r>
                <a:rPr lang="en-US" sz="4000" b="1" spc="600" baseline="0" dirty="0" smtClean="0">
                  <a:solidFill>
                    <a:schemeClr val="bg1"/>
                  </a:solidFill>
                  <a:latin typeface="Trebuchet MS" pitchFamily="34" charset="0"/>
                </a:rPr>
                <a:t> </a:t>
              </a:r>
              <a:r>
                <a:rPr lang="en-US" sz="4000" b="1" spc="600" dirty="0" smtClean="0">
                  <a:solidFill>
                    <a:schemeClr val="bg1"/>
                  </a:solidFill>
                  <a:latin typeface="Trebuchet MS" pitchFamily="34" charset="0"/>
                </a:rPr>
                <a:t>GUIDE</a:t>
              </a:r>
            </a:p>
            <a:p>
              <a:pPr algn="ctr"/>
              <a:endParaRPr lang="en-US" sz="2800" b="1" dirty="0" smtClean="0">
                <a:latin typeface="Trebuchet MS" pitchFamily="34" charset="0"/>
              </a:endParaRPr>
            </a:p>
            <a:p>
              <a:pPr defTabSz="3765639"/>
              <a:r>
                <a:rPr lang="en-US" sz="2800" i="0" dirty="0" smtClean="0">
                  <a:latin typeface="Trebuchet MS" pitchFamily="34" charset="0"/>
                </a:rPr>
                <a:t>This PowerPoint</a:t>
              </a:r>
              <a:r>
                <a:rPr lang="en-US" sz="2800" i="0" baseline="0" dirty="0" smtClean="0">
                  <a:latin typeface="Trebuchet MS" pitchFamily="34" charset="0"/>
                </a:rPr>
                <a:t> </a:t>
              </a:r>
              <a:r>
                <a:rPr lang="en-US" sz="2800" i="0" dirty="0" smtClean="0">
                  <a:latin typeface="Trebuchet MS" pitchFamily="34" charset="0"/>
                </a:rPr>
                <a:t>2007 template produces</a:t>
              </a:r>
              <a:r>
                <a:rPr lang="en-US" sz="2800" i="0" baseline="0" dirty="0" smtClean="0">
                  <a:latin typeface="Trebuchet MS" pitchFamily="34" charset="0"/>
                </a:rPr>
                <a:t> </a:t>
              </a:r>
              <a:r>
                <a:rPr lang="en-US" sz="2800" i="0" dirty="0" smtClean="0">
                  <a:latin typeface="Trebuchet MS" pitchFamily="34" charset="0"/>
                </a:rPr>
                <a:t>a 36”x48” presentation poster. </a:t>
              </a:r>
              <a:r>
                <a:rPr lang="en-US" sz="2800" dirty="0" smtClean="0">
                  <a:latin typeface="Trebuchet MS" pitchFamily="34" charset="0"/>
                </a:rPr>
                <a:t>You</a:t>
              </a:r>
              <a:r>
                <a:rPr lang="en-US" sz="2800" baseline="0" dirty="0" smtClean="0">
                  <a:latin typeface="Trebuchet MS" pitchFamily="34" charset="0"/>
                </a:rPr>
                <a:t> can u</a:t>
              </a:r>
              <a:r>
                <a:rPr lang="en-US" sz="2800" dirty="0" smtClean="0">
                  <a:latin typeface="Trebuchet MS" pitchFamily="34" charset="0"/>
                </a:rPr>
                <a:t>se</a:t>
              </a:r>
              <a:r>
                <a:rPr lang="en-US" sz="2800" baseline="0" dirty="0" smtClean="0">
                  <a:latin typeface="Trebuchet MS" pitchFamily="34" charset="0"/>
                </a:rPr>
                <a:t> it to create your research poster and </a:t>
              </a:r>
              <a:r>
                <a:rPr lang="en-US" sz="2800" dirty="0" smtClean="0">
                  <a:latin typeface="Trebuchet MS" pitchFamily="34" charset="0"/>
                </a:rPr>
                <a:t>save valuable time placing titles, subtitles,</a:t>
              </a:r>
              <a:r>
                <a:rPr lang="en-US" sz="2800" baseline="0" dirty="0" smtClean="0">
                  <a:latin typeface="Trebuchet MS" pitchFamily="34" charset="0"/>
                </a:rPr>
                <a:t> text, and graphics</a:t>
              </a:r>
              <a:r>
                <a:rPr lang="en-US" sz="2800" dirty="0" smtClean="0">
                  <a:latin typeface="Trebuchet MS" pitchFamily="34" charset="0"/>
                </a:rPr>
                <a:t>. </a:t>
              </a:r>
            </a:p>
            <a:p>
              <a:pPr defTabSz="3765639"/>
              <a:endParaRPr lang="en-US" sz="2800" dirty="0" smtClean="0">
                <a:latin typeface="Trebuchet MS" pitchFamily="34" charset="0"/>
              </a:endParaRPr>
            </a:p>
            <a:p>
              <a:pPr defTabSz="4389219"/>
              <a:r>
                <a:rPr lang="en-US" sz="2800" dirty="0" smtClean="0">
                  <a:latin typeface="Trebuchet MS" pitchFamily="34" charset="0"/>
                </a:rPr>
                <a:t>We provide a series of online tutorials that will guide you through the poster design process and answer your poster production questions. To view our template tutorials, go online to </a:t>
              </a:r>
              <a:r>
                <a:rPr lang="en-US" sz="2800" b="1" dirty="0" smtClean="0">
                  <a:solidFill>
                    <a:srgbClr val="FFC000"/>
                  </a:solidFill>
                  <a:latin typeface="Trebuchet MS" pitchFamily="34" charset="0"/>
                </a:rPr>
                <a:t>PosterPresentations.com</a:t>
              </a:r>
              <a:r>
                <a:rPr lang="en-US" sz="2800" b="1" dirty="0" smtClean="0">
                  <a:solidFill>
                    <a:schemeClr val="bg1"/>
                  </a:solidFill>
                  <a:latin typeface="Trebuchet MS" pitchFamily="34" charset="0"/>
                </a:rPr>
                <a:t> </a:t>
              </a:r>
              <a:r>
                <a:rPr lang="en-US" sz="2800" dirty="0" smtClean="0">
                  <a:solidFill>
                    <a:schemeClr val="bg1"/>
                  </a:solidFill>
                  <a:latin typeface="Trebuchet MS" pitchFamily="34" charset="0"/>
                </a:rPr>
                <a:t>and click on HELP DESK.</a:t>
              </a:r>
            </a:p>
            <a:p>
              <a:pPr defTabSz="4389219"/>
              <a:endParaRPr lang="en-US" sz="2800" dirty="0" smtClean="0">
                <a:latin typeface="Trebuchet MS" pitchFamily="34" charset="0"/>
              </a:endParaRPr>
            </a:p>
            <a:p>
              <a:pPr defTabSz="4389219"/>
              <a:r>
                <a:rPr lang="en-US" sz="2800" dirty="0" smtClean="0">
                  <a:solidFill>
                    <a:schemeClr val="bg1"/>
                  </a:solidFill>
                  <a:latin typeface="Trebuchet MS" pitchFamily="34" charset="0"/>
                </a:rPr>
                <a:t>When</a:t>
              </a:r>
              <a:r>
                <a:rPr lang="en-US" sz="2800" baseline="0" dirty="0" smtClean="0">
                  <a:solidFill>
                    <a:schemeClr val="bg1"/>
                  </a:solidFill>
                  <a:latin typeface="Trebuchet MS" pitchFamily="34" charset="0"/>
                </a:rPr>
                <a:t> you are ready to print your poster</a:t>
              </a:r>
              <a:r>
                <a:rPr lang="en-US" sz="2800" dirty="0" smtClean="0">
                  <a:solidFill>
                    <a:schemeClr val="bg1"/>
                  </a:solidFill>
                  <a:latin typeface="Trebuchet MS" pitchFamily="34" charset="0"/>
                </a:rPr>
                <a:t>,</a:t>
              </a:r>
              <a:r>
                <a:rPr lang="en-US" sz="2800" baseline="0" dirty="0" smtClean="0">
                  <a:solidFill>
                    <a:schemeClr val="bg1"/>
                  </a:solidFill>
                  <a:latin typeface="Trebuchet MS" pitchFamily="34" charset="0"/>
                </a:rPr>
                <a:t> go online to </a:t>
              </a:r>
              <a:r>
                <a:rPr lang="en-US" sz="2800" b="0" dirty="0" smtClean="0">
                  <a:solidFill>
                    <a:schemeClr val="bg1"/>
                  </a:solidFill>
                  <a:latin typeface="Trebuchet MS" pitchFamily="34" charset="0"/>
                </a:rPr>
                <a:t>PosterPresentations.com</a:t>
              </a:r>
              <a:r>
                <a:rPr lang="en-US" sz="2800" dirty="0" smtClean="0">
                  <a:solidFill>
                    <a:schemeClr val="bg1"/>
                  </a:solidFill>
                  <a:latin typeface="Trebuchet MS" pitchFamily="34" charset="0"/>
                </a:rPr>
                <a:t/>
              </a:r>
              <a:br>
                <a:rPr lang="en-US" sz="2800" dirty="0" smtClean="0">
                  <a:solidFill>
                    <a:schemeClr val="bg1"/>
                  </a:solidFill>
                  <a:latin typeface="Trebuchet MS" pitchFamily="34" charset="0"/>
                </a:rPr>
              </a:br>
              <a:endParaRPr lang="en-US" sz="2800" dirty="0" smtClean="0">
                <a:solidFill>
                  <a:schemeClr val="bg1"/>
                </a:solidFill>
                <a:latin typeface="Trebuchet MS" pitchFamily="34" charset="0"/>
              </a:endParaRPr>
            </a:p>
            <a:p>
              <a:pPr algn="l" defTabSz="3765639"/>
              <a:r>
                <a:rPr lang="en-US" sz="2800" b="0" dirty="0" smtClean="0">
                  <a:solidFill>
                    <a:schemeClr val="bg1"/>
                  </a:solidFill>
                  <a:latin typeface="Trebuchet MS" pitchFamily="34" charset="0"/>
                </a:rPr>
                <a:t>Need</a:t>
              </a:r>
              <a:r>
                <a:rPr lang="en-US" sz="2800" b="0" baseline="0" dirty="0" smtClean="0">
                  <a:solidFill>
                    <a:schemeClr val="bg1"/>
                  </a:solidFill>
                  <a:latin typeface="Trebuchet MS" pitchFamily="34" charset="0"/>
                </a:rPr>
                <a:t> assistance? Call us at </a:t>
              </a:r>
              <a:r>
                <a:rPr lang="en-US" sz="2800" b="0" dirty="0" smtClean="0">
                  <a:solidFill>
                    <a:srgbClr val="FFC000"/>
                  </a:solidFill>
                  <a:latin typeface="Trebuchet MS" pitchFamily="34" charset="0"/>
                </a:rPr>
                <a:t>1.510.649.3001</a:t>
              </a:r>
            </a:p>
            <a:p>
              <a:pPr algn="l" defTabSz="3765639"/>
              <a:endParaRPr lang="en-US" sz="3600" b="1" dirty="0" smtClean="0">
                <a:solidFill>
                  <a:srgbClr val="FFFF00"/>
                </a:solidFill>
                <a:latin typeface="Trebuchet MS" pitchFamily="34" charset="0"/>
              </a:endParaRPr>
            </a:p>
            <a:p>
              <a:pPr algn="ctr"/>
              <a:endParaRPr lang="en-US" sz="2400" b="1" dirty="0" smtClean="0">
                <a:solidFill>
                  <a:schemeClr val="bg1"/>
                </a:solidFill>
                <a:latin typeface="Trebuchet MS" pitchFamily="34" charset="0"/>
              </a:endParaRPr>
            </a:p>
            <a:p>
              <a:pPr algn="ctr"/>
              <a:r>
                <a:rPr lang="en-US" sz="4000" b="1" spc="600" dirty="0" smtClean="0">
                  <a:solidFill>
                    <a:schemeClr val="bg1"/>
                  </a:solidFill>
                  <a:latin typeface="Trebuchet MS" pitchFamily="34" charset="0"/>
                </a:rPr>
                <a:t>QUICK START</a:t>
              </a:r>
            </a:p>
            <a:p>
              <a:pPr algn="ctr"/>
              <a:endParaRPr lang="en-US" sz="3200" b="1" baseline="0" dirty="0" smtClean="0">
                <a:solidFill>
                  <a:schemeClr val="bg1"/>
                </a:solidFill>
                <a:latin typeface="Trebuchet MS" pitchFamily="34" charset="0"/>
              </a:endParaRPr>
            </a:p>
            <a:p>
              <a:pPr algn="ctr"/>
              <a:r>
                <a:rPr lang="en-US" sz="3200" b="1" baseline="0" dirty="0" smtClean="0">
                  <a:solidFill>
                    <a:srgbClr val="FFC000"/>
                  </a:solidFill>
                  <a:latin typeface="Trebuchet MS" pitchFamily="34" charset="0"/>
                </a:rPr>
                <a:t>Zoom in and out</a:t>
              </a:r>
            </a:p>
            <a:p>
              <a:pPr marL="1892300" indent="-1892300" algn="l" defTabSz="850900"/>
              <a:r>
                <a:rPr lang="en-US" sz="2400" b="0" baseline="0" dirty="0" smtClean="0">
                  <a:solidFill>
                    <a:schemeClr val="bg1"/>
                  </a:solidFill>
                  <a:latin typeface="Trebuchet MS" pitchFamily="34" charset="0"/>
                </a:rPr>
                <a:t>	</a:t>
              </a:r>
              <a:r>
                <a:rPr lang="en-US" sz="2400" b="0" baseline="0" dirty="0" smtClean="0">
                  <a:solidFill>
                    <a:schemeClr val="bg1">
                      <a:lumMod val="75000"/>
                    </a:schemeClr>
                  </a:solidFill>
                  <a:latin typeface="Trebuchet MS" pitchFamily="34" charset="0"/>
                </a:rPr>
                <a:t>As you work on your poster zoom in and out to the level that is more comfortable to you. </a:t>
              </a:r>
            </a:p>
            <a:p>
              <a:pPr marL="1892300" indent="-1892300" algn="l" defTabSz="850900"/>
              <a:r>
                <a:rPr lang="en-US" sz="2400" b="1" baseline="0" dirty="0" smtClean="0">
                  <a:solidFill>
                    <a:schemeClr val="bg1">
                      <a:lumMod val="75000"/>
                    </a:schemeClr>
                  </a:solidFill>
                  <a:latin typeface="Trebuchet MS" pitchFamily="34" charset="0"/>
                </a:rPr>
                <a:t>	</a:t>
              </a:r>
              <a:r>
                <a:rPr lang="en-US" sz="2400" b="0" baseline="0" dirty="0" smtClean="0">
                  <a:solidFill>
                    <a:schemeClr val="bg1">
                      <a:lumMod val="75000"/>
                    </a:schemeClr>
                  </a:solidFill>
                  <a:latin typeface="Trebuchet MS" pitchFamily="34" charset="0"/>
                </a:rPr>
                <a:t>Go to VIEW &gt; ZOOM.</a:t>
              </a:r>
            </a:p>
            <a:p>
              <a:pPr algn="l"/>
              <a:endParaRPr lang="en-US" sz="2800" b="0" baseline="0" dirty="0" smtClean="0">
                <a:solidFill>
                  <a:schemeClr val="bg1"/>
                </a:solidFill>
                <a:latin typeface="Trebuchet MS" pitchFamily="34" charset="0"/>
              </a:endParaRPr>
            </a:p>
            <a:p>
              <a:pPr algn="ctr"/>
              <a:r>
                <a:rPr lang="en-US" sz="3200" b="1" baseline="0" dirty="0" smtClean="0">
                  <a:solidFill>
                    <a:srgbClr val="FFC000"/>
                  </a:solidFill>
                  <a:latin typeface="Trebuchet MS" pitchFamily="34" charset="0"/>
                </a:rPr>
                <a:t>Title, Authors, and Affiliations</a:t>
              </a:r>
            </a:p>
            <a:p>
              <a:pPr algn="l"/>
              <a:r>
                <a:rPr lang="en-US" sz="2400" b="0" baseline="0" dirty="0" smtClean="0">
                  <a:solidFill>
                    <a:schemeClr val="bg1">
                      <a:lumMod val="75000"/>
                    </a:schemeClr>
                  </a:solidFill>
                  <a:latin typeface="Trebuchet MS" pitchFamily="34" charset="0"/>
                </a:rPr>
                <a:t>Start designing your poster by adding the title, the names of the authors, and the affiliated institutions. </a:t>
              </a:r>
              <a:r>
                <a:rPr lang="en-US" sz="2400" b="0" spc="0" baseline="0" dirty="0" smtClean="0">
                  <a:solidFill>
                    <a:schemeClr val="bg1">
                      <a:lumMod val="75000"/>
                    </a:schemeClr>
                  </a:solidFill>
                  <a:latin typeface="Trebuchet MS" pitchFamily="34" charset="0"/>
                </a:rPr>
                <a:t>You can type or paste text into the provided boxes. The template will automatically adjust the size of your text to fit the title box. You can manually override this feature and change the size of your text. </a:t>
              </a:r>
            </a:p>
            <a:p>
              <a:pPr algn="l"/>
              <a:endParaRPr lang="en-US" sz="2400" b="0" spc="0" baseline="0" dirty="0" smtClean="0">
                <a:solidFill>
                  <a:schemeClr val="bg1">
                    <a:lumMod val="75000"/>
                  </a:schemeClr>
                </a:solidFill>
                <a:latin typeface="Trebuchet MS" pitchFamily="34" charset="0"/>
              </a:endParaRPr>
            </a:p>
            <a:p>
              <a:pPr algn="l"/>
              <a:r>
                <a:rPr lang="en-US" sz="2400" b="1" spc="300" baseline="0" dirty="0" smtClean="0">
                  <a:solidFill>
                    <a:srgbClr val="FFC000"/>
                  </a:solidFill>
                  <a:latin typeface="Trebuchet MS" pitchFamily="34" charset="0"/>
                </a:rPr>
                <a:t>TIP</a:t>
              </a:r>
              <a:r>
                <a:rPr lang="en-US" sz="2400" b="1" baseline="0" dirty="0" smtClean="0">
                  <a:solidFill>
                    <a:srgbClr val="FFC000"/>
                  </a:solidFill>
                  <a:latin typeface="Trebuchet MS" pitchFamily="34" charset="0"/>
                </a:rPr>
                <a:t>: </a:t>
              </a:r>
              <a:r>
                <a:rPr lang="en-US" sz="2400" b="0" baseline="0" dirty="0" smtClean="0">
                  <a:solidFill>
                    <a:schemeClr val="bg1">
                      <a:lumMod val="75000"/>
                    </a:schemeClr>
                  </a:solidFill>
                  <a:latin typeface="Trebuchet MS" pitchFamily="34" charset="0"/>
                </a:rPr>
                <a:t>The font size of your title should be bigger than your name(s) and institution name(s).</a:t>
              </a:r>
            </a:p>
            <a:p>
              <a:pPr algn="l"/>
              <a:r>
                <a:rPr lang="en-US" sz="2800" b="1" baseline="0" dirty="0" smtClean="0">
                  <a:solidFill>
                    <a:schemeClr val="bg1"/>
                  </a:solidFill>
                  <a:latin typeface="Trebuchet MS" pitchFamily="34" charset="0"/>
                </a:rPr>
                <a:t/>
              </a:r>
              <a:br>
                <a:rPr lang="en-US" sz="2800" b="1" baseline="0" dirty="0" smtClean="0">
                  <a:solidFill>
                    <a:schemeClr val="bg1"/>
                  </a:solidFill>
                  <a:latin typeface="Trebuchet MS" pitchFamily="34" charset="0"/>
                </a:rPr>
              </a:br>
              <a:endParaRPr lang="en-US" sz="2800" b="1" dirty="0" smtClean="0">
                <a:solidFill>
                  <a:schemeClr val="bg1"/>
                </a:solidFill>
                <a:latin typeface="Trebuchet MS" pitchFamily="34" charset="0"/>
              </a:endParaRPr>
            </a:p>
            <a:p>
              <a:pPr algn="ctr"/>
              <a:endParaRPr lang="en-US" sz="2800" b="1" dirty="0" smtClean="0">
                <a:solidFill>
                  <a:srgbClr val="FFC000"/>
                </a:solidFill>
                <a:latin typeface="Trebuchet MS" pitchFamily="34" charset="0"/>
              </a:endParaRPr>
            </a:p>
            <a:p>
              <a:pPr algn="ctr"/>
              <a:endParaRPr lang="en-US" sz="2800" b="1" dirty="0" smtClean="0">
                <a:solidFill>
                  <a:srgbClr val="FFC000"/>
                </a:solidFill>
                <a:latin typeface="Trebuchet MS" pitchFamily="34" charset="0"/>
              </a:endParaRPr>
            </a:p>
            <a:p>
              <a:pPr algn="ctr"/>
              <a:r>
                <a:rPr lang="en-US" sz="3200" b="1" dirty="0" smtClean="0">
                  <a:solidFill>
                    <a:srgbClr val="FFC000"/>
                  </a:solidFill>
                  <a:latin typeface="Trebuchet MS" pitchFamily="34" charset="0"/>
                </a:rPr>
                <a:t>Adding Logos</a:t>
              </a:r>
              <a:r>
                <a:rPr lang="en-US" sz="3200" b="1" baseline="0" dirty="0" smtClean="0">
                  <a:solidFill>
                    <a:srgbClr val="FFC000"/>
                  </a:solidFill>
                  <a:latin typeface="Trebuchet MS" pitchFamily="34" charset="0"/>
                </a:rPr>
                <a:t> / Seals</a:t>
              </a:r>
            </a:p>
            <a:p>
              <a:pPr algn="l"/>
              <a:r>
                <a:rPr lang="en-US" sz="2400" b="0" baseline="0" dirty="0" smtClean="0">
                  <a:solidFill>
                    <a:schemeClr val="bg1">
                      <a:lumMod val="75000"/>
                    </a:schemeClr>
                  </a:solidFill>
                  <a:latin typeface="Trebuchet MS" pitchFamily="34" charset="0"/>
                </a:rPr>
                <a:t>Most often, logos are added on each side of the title. You can insert a logo by dragging and dropping it from your desktop, copy and paste or by going to INSERT &gt; PICTURES. Logos taken from web sites are likely to be low quality when printed. Zoom it at 100% to see what the logo will look like on the final poster and make any necessary adjustments.  </a:t>
              </a:r>
            </a:p>
            <a:p>
              <a:pPr algn="l"/>
              <a:endParaRPr lang="en-US" sz="2400" b="0" spc="300" baseline="0" dirty="0" smtClean="0">
                <a:solidFill>
                  <a:schemeClr val="bg1">
                    <a:lumMod val="75000"/>
                  </a:schemeClr>
                </a:solidFill>
                <a:latin typeface="Trebuchet MS" pitchFamily="34" charset="0"/>
              </a:endParaRPr>
            </a:p>
            <a:p>
              <a:pPr algn="l"/>
              <a:r>
                <a:rPr lang="en-US" sz="2400" b="1" spc="300" baseline="0" dirty="0" smtClean="0">
                  <a:solidFill>
                    <a:srgbClr val="FFC000"/>
                  </a:solidFill>
                  <a:latin typeface="Trebuchet MS" pitchFamily="34" charset="0"/>
                </a:rPr>
                <a:t>TIP:</a:t>
              </a:r>
              <a:r>
                <a:rPr lang="en-US" sz="2400" b="1" spc="0" baseline="0" dirty="0" smtClean="0">
                  <a:solidFill>
                    <a:srgbClr val="FFC000"/>
                  </a:solidFill>
                  <a:latin typeface="Trebuchet MS" pitchFamily="34" charset="0"/>
                </a:rPr>
                <a:t> </a:t>
              </a:r>
              <a:r>
                <a:rPr lang="en-US" sz="2400" b="0" baseline="0" dirty="0" smtClean="0">
                  <a:solidFill>
                    <a:schemeClr val="bg1">
                      <a:lumMod val="75000"/>
                    </a:schemeClr>
                  </a:solidFill>
                  <a:latin typeface="Trebuchet MS" pitchFamily="34" charset="0"/>
                </a:rPr>
                <a:t>See if your school’s logo is available on our free poster templates page.</a:t>
              </a:r>
            </a:p>
            <a:p>
              <a:pPr algn="l"/>
              <a:endParaRPr lang="en-US" sz="2400" b="0" baseline="0" dirty="0" smtClean="0">
                <a:latin typeface="Trebuchet MS" pitchFamily="34" charset="0"/>
              </a:endParaRPr>
            </a:p>
            <a:p>
              <a:pPr algn="ctr"/>
              <a:r>
                <a:rPr lang="en-US" sz="3200" b="1" baseline="0" dirty="0" smtClean="0">
                  <a:solidFill>
                    <a:srgbClr val="FFC000"/>
                  </a:solidFill>
                  <a:latin typeface="Trebuchet MS" pitchFamily="34" charset="0"/>
                </a:rPr>
                <a:t>Photographs / Graphics</a:t>
              </a:r>
            </a:p>
            <a:p>
              <a:pPr algn="l" defTabSz="977900"/>
              <a:r>
                <a:rPr lang="en-US" sz="2400" b="0" baseline="0" dirty="0" smtClean="0">
                  <a:solidFill>
                    <a:schemeClr val="bg1">
                      <a:lumMod val="75000"/>
                    </a:schemeClr>
                  </a:solidFill>
                  <a:latin typeface="Trebuchet MS" pitchFamily="34" charset="0"/>
                </a:rPr>
                <a:t>You can add images by dragging and dropping from your desktop, copy and paste, or by going to INSERT &gt; PICTURES. Resize images proportionally by holding down the SHIFT key and dragging one of the corner handles. For a professional-looking poster, do not distort your images by enlarging them </a:t>
              </a:r>
              <a:r>
                <a:rPr lang="en-US" sz="2400" b="0" spc="0" baseline="0" dirty="0" smtClean="0">
                  <a:solidFill>
                    <a:schemeClr val="bg1">
                      <a:lumMod val="75000"/>
                    </a:schemeClr>
                  </a:solidFill>
                  <a:latin typeface="Trebuchet MS" pitchFamily="34" charset="0"/>
                </a:rPr>
                <a:t>disproportionally.</a:t>
              </a:r>
            </a:p>
            <a:p>
              <a:pPr algn="l" defTabSz="977900"/>
              <a:endParaRPr lang="en-US" sz="2400" b="0" baseline="0" dirty="0" smtClean="0">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r>
                <a:rPr lang="en-US" sz="3200" b="1" baseline="0" dirty="0" smtClean="0">
                  <a:solidFill>
                    <a:srgbClr val="FFC000"/>
                  </a:solidFill>
                  <a:latin typeface="Trebuchet MS" pitchFamily="34" charset="0"/>
                </a:rPr>
                <a:t>Image Quality Check</a:t>
              </a:r>
            </a:p>
            <a:p>
              <a:pPr lvl="0" algn="l" defTabSz="977900"/>
              <a:r>
                <a:rPr lang="en-US" sz="2400" b="0" baseline="0" dirty="0" smtClean="0">
                  <a:solidFill>
                    <a:schemeClr val="bg1">
                      <a:lumMod val="75000"/>
                    </a:schemeClr>
                  </a:solidFill>
                  <a:latin typeface="Trebuchet MS" pitchFamily="34" charset="0"/>
                </a:rPr>
                <a:t>Zoom in and look at your images at 100% magnification. If they look good they will print well. </a:t>
              </a:r>
              <a:endParaRPr lang="en-US" sz="2800" b="0" dirty="0" smtClean="0">
                <a:latin typeface="Trebuchet MS" pitchFamily="34" charset="0"/>
              </a:endParaRPr>
            </a:p>
          </p:txBody>
        </p:sp>
        <p:cxnSp>
          <p:nvCxnSpPr>
            <p:cNvPr id="55" name="Straight Connector 54"/>
            <p:cNvCxnSpPr/>
            <p:nvPr/>
          </p:nvCxnSpPr>
          <p:spPr>
            <a:xfrm>
              <a:off x="-11225189" y="8422500"/>
              <a:ext cx="10999746" cy="3341"/>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pic>
          <p:nvPicPr>
            <p:cNvPr id="56" name="Picture 55"/>
            <p:cNvPicPr>
              <a:picLocks noChangeAspect="1"/>
            </p:cNvPicPr>
            <p:nvPr userDrawn="1"/>
          </p:nvPicPr>
          <p:blipFill>
            <a:blip r:embed="rId11" cstate="print"/>
            <a:stretch>
              <a:fillRect/>
            </a:stretch>
          </p:blipFill>
          <p:spPr>
            <a:xfrm>
              <a:off x="-10740740" y="10261718"/>
              <a:ext cx="1597666" cy="1201935"/>
            </a:xfrm>
            <a:prstGeom prst="rect">
              <a:avLst/>
            </a:prstGeom>
          </p:spPr>
        </p:pic>
        <p:pic>
          <p:nvPicPr>
            <p:cNvPr id="57" name="Picture 56"/>
            <p:cNvPicPr>
              <a:picLocks noChangeAspect="1"/>
            </p:cNvPicPr>
            <p:nvPr userDrawn="1"/>
          </p:nvPicPr>
          <p:blipFill>
            <a:blip r:embed="rId12" cstate="print"/>
            <a:stretch>
              <a:fillRect/>
            </a:stretch>
          </p:blipFill>
          <p:spPr>
            <a:xfrm>
              <a:off x="-10732765" y="15696927"/>
              <a:ext cx="9986808" cy="1053596"/>
            </a:xfrm>
            <a:prstGeom prst="rect">
              <a:avLst/>
            </a:prstGeom>
          </p:spPr>
        </p:pic>
        <p:grpSp>
          <p:nvGrpSpPr>
            <p:cNvPr id="58" name="Group 57"/>
            <p:cNvGrpSpPr/>
            <p:nvPr userDrawn="1"/>
          </p:nvGrpSpPr>
          <p:grpSpPr>
            <a:xfrm>
              <a:off x="-9744993" y="23540957"/>
              <a:ext cx="7531182" cy="2120439"/>
              <a:chOff x="-4470427" y="11016658"/>
              <a:chExt cx="3470785" cy="974220"/>
            </a:xfrm>
          </p:grpSpPr>
          <p:grpSp>
            <p:nvGrpSpPr>
              <p:cNvPr id="64" name="Group 63"/>
              <p:cNvGrpSpPr/>
              <p:nvPr userDrawn="1"/>
            </p:nvGrpSpPr>
            <p:grpSpPr>
              <a:xfrm>
                <a:off x="-2783495" y="11060886"/>
                <a:ext cx="624431" cy="893535"/>
                <a:chOff x="-3958697" y="11117435"/>
                <a:chExt cx="779338" cy="1280430"/>
              </a:xfrm>
            </p:grpSpPr>
            <p:pic>
              <p:nvPicPr>
                <p:cNvPr id="70" name="Picture 69"/>
                <p:cNvPicPr>
                  <a:picLocks noChangeAspect="1"/>
                </p:cNvPicPr>
                <p:nvPr userDrawn="1"/>
              </p:nvPicPr>
              <p:blipFill>
                <a:blip r:embed="rId13" cstate="print"/>
                <a:stretch>
                  <a:fillRect/>
                </a:stretch>
              </p:blipFill>
              <p:spPr>
                <a:xfrm>
                  <a:off x="-3948160" y="11117435"/>
                  <a:ext cx="768801" cy="1090857"/>
                </a:xfrm>
                <a:prstGeom prst="rect">
                  <a:avLst/>
                </a:prstGeom>
              </p:spPr>
            </p:pic>
            <p:sp>
              <p:nvSpPr>
                <p:cNvPr id="71" name="TextBox 70"/>
                <p:cNvSpPr txBox="1"/>
                <p:nvPr userDrawn="1"/>
              </p:nvSpPr>
              <p:spPr>
                <a:xfrm>
                  <a:off x="-3958697" y="12114178"/>
                  <a:ext cx="779337" cy="283687"/>
                </a:xfrm>
                <a:prstGeom prst="rect">
                  <a:avLst/>
                </a:prstGeom>
                <a:solidFill>
                  <a:schemeClr val="accent1"/>
                </a:solidFill>
                <a:ln>
                  <a:noFill/>
                </a:ln>
              </p:spPr>
              <p:txBody>
                <a:bodyPr wrap="square" lIns="91440" tIns="91440" rIns="91440" bIns="91440" rtlCol="0">
                  <a:spAutoFit/>
                </a:bodyPr>
                <a:lstStyle/>
                <a:p>
                  <a:pPr algn="ctr"/>
                  <a:r>
                    <a:rPr lang="en-US" sz="1600" b="1" dirty="0" smtClean="0">
                      <a:solidFill>
                        <a:schemeClr val="tx1"/>
                      </a:solidFill>
                    </a:rPr>
                    <a:t>ORIGINAL</a:t>
                  </a:r>
                  <a:endParaRPr lang="en-US" sz="1600" b="1" dirty="0">
                    <a:solidFill>
                      <a:schemeClr val="tx1"/>
                    </a:solidFill>
                  </a:endParaRPr>
                </a:p>
              </p:txBody>
            </p:sp>
          </p:grpSp>
          <p:grpSp>
            <p:nvGrpSpPr>
              <p:cNvPr id="65" name="Group 64"/>
              <p:cNvGrpSpPr/>
              <p:nvPr userDrawn="1"/>
            </p:nvGrpSpPr>
            <p:grpSpPr>
              <a:xfrm>
                <a:off x="-2033159" y="11060889"/>
                <a:ext cx="1033517" cy="893529"/>
                <a:chOff x="-2921738" y="11200127"/>
                <a:chExt cx="1420279" cy="1227904"/>
              </a:xfrm>
            </p:grpSpPr>
            <p:pic>
              <p:nvPicPr>
                <p:cNvPr id="68" name="Picture 67"/>
                <p:cNvPicPr>
                  <a:picLocks noChangeAspect="1"/>
                </p:cNvPicPr>
                <p:nvPr userDrawn="1"/>
              </p:nvPicPr>
              <p:blipFill>
                <a:blip r:embed="rId13" cstate="print"/>
                <a:stretch>
                  <a:fillRect/>
                </a:stretch>
              </p:blipFill>
              <p:spPr>
                <a:xfrm>
                  <a:off x="-2921738" y="11200127"/>
                  <a:ext cx="1420279" cy="1029694"/>
                </a:xfrm>
                <a:prstGeom prst="rect">
                  <a:avLst/>
                </a:prstGeom>
              </p:spPr>
            </p:pic>
            <p:sp>
              <p:nvSpPr>
                <p:cNvPr id="69" name="TextBox 68"/>
                <p:cNvSpPr txBox="1"/>
                <p:nvPr userDrawn="1"/>
              </p:nvSpPr>
              <p:spPr>
                <a:xfrm>
                  <a:off x="-2918991" y="12175418"/>
                  <a:ext cx="1417532" cy="252613"/>
                </a:xfrm>
                <a:prstGeom prst="rect">
                  <a:avLst/>
                </a:prstGeom>
                <a:solidFill>
                  <a:srgbClr val="FF0000"/>
                </a:solidFill>
              </p:spPr>
              <p:txBody>
                <a:bodyPr wrap="square" lIns="457200" tIns="91440" rIns="457200" bIns="91440" rtlCol="0">
                  <a:spAutoFit/>
                </a:bodyPr>
                <a:lstStyle/>
                <a:p>
                  <a:pPr algn="ctr"/>
                  <a:r>
                    <a:rPr lang="en-US" sz="1400" b="1" dirty="0" smtClean="0">
                      <a:solidFill>
                        <a:schemeClr val="bg1"/>
                      </a:solidFill>
                    </a:rPr>
                    <a:t>DISTORTED</a:t>
                  </a:r>
                  <a:endParaRPr lang="en-US" sz="700" b="1" dirty="0">
                    <a:solidFill>
                      <a:schemeClr val="bg1"/>
                    </a:solidFill>
                  </a:endParaRPr>
                </a:p>
              </p:txBody>
            </p:sp>
          </p:grpSp>
          <p:pic>
            <p:nvPicPr>
              <p:cNvPr id="66" name="Picture 65"/>
              <p:cNvPicPr>
                <a:picLocks noChangeAspect="1"/>
              </p:cNvPicPr>
              <p:nvPr userDrawn="1"/>
            </p:nvPicPr>
            <p:blipFill>
              <a:blip r:embed="rId14" cstate="print"/>
              <a:stretch>
                <a:fillRect/>
              </a:stretch>
            </p:blipFill>
            <p:spPr>
              <a:xfrm>
                <a:off x="-4470427" y="11016658"/>
                <a:ext cx="1098742" cy="847761"/>
              </a:xfrm>
              <a:prstGeom prst="rect">
                <a:avLst/>
              </a:prstGeom>
            </p:spPr>
          </p:pic>
          <p:sp>
            <p:nvSpPr>
              <p:cNvPr id="67" name="TextBox 66"/>
              <p:cNvSpPr txBox="1"/>
              <p:nvPr userDrawn="1"/>
            </p:nvSpPr>
            <p:spPr>
              <a:xfrm>
                <a:off x="-4440600" y="11665645"/>
                <a:ext cx="1035685" cy="325233"/>
              </a:xfrm>
              <a:prstGeom prst="rect">
                <a:avLst/>
              </a:prstGeom>
              <a:noFill/>
            </p:spPr>
            <p:txBody>
              <a:bodyPr wrap="square" lIns="457200" tIns="457200" rIns="457200" bIns="0" rtlCol="0">
                <a:spAutoFit/>
              </a:bodyPr>
              <a:lstStyle/>
              <a:p>
                <a:pPr algn="ctr"/>
                <a:r>
                  <a:rPr lang="en-US" sz="1600" dirty="0" smtClean="0">
                    <a:solidFill>
                      <a:schemeClr val="bg1"/>
                    </a:solidFill>
                  </a:rPr>
                  <a:t>Corner</a:t>
                </a:r>
                <a:r>
                  <a:rPr lang="en-US" sz="1600" baseline="0" dirty="0" smtClean="0">
                    <a:solidFill>
                      <a:schemeClr val="bg1"/>
                    </a:solidFill>
                  </a:rPr>
                  <a:t> handles</a:t>
                </a:r>
                <a:endParaRPr lang="en-US" sz="1600" dirty="0">
                  <a:solidFill>
                    <a:schemeClr val="bg1"/>
                  </a:solidFill>
                </a:endParaRPr>
              </a:p>
            </p:txBody>
          </p:sp>
        </p:grpSp>
        <p:grpSp>
          <p:nvGrpSpPr>
            <p:cNvPr id="59" name="Group 58"/>
            <p:cNvGrpSpPr/>
            <p:nvPr userDrawn="1"/>
          </p:nvGrpSpPr>
          <p:grpSpPr>
            <a:xfrm>
              <a:off x="-10398793" y="27751410"/>
              <a:ext cx="9323012" cy="2453251"/>
              <a:chOff x="-4754996" y="12734136"/>
              <a:chExt cx="4296559" cy="1127128"/>
            </a:xfrm>
          </p:grpSpPr>
          <p:graphicFrame>
            <p:nvGraphicFramePr>
              <p:cNvPr id="60" name="Object 59"/>
              <p:cNvGraphicFramePr>
                <a:graphicFrameLocks noChangeAspect="1"/>
              </p:cNvGraphicFramePr>
              <p:nvPr userDrawn="1">
                <p:extLst>
                  <p:ext uri="{D42A27DB-BD31-4B8C-83A1-F6EECF244321}">
                    <p14:modId xmlns:p14="http://schemas.microsoft.com/office/powerpoint/2010/main" val="1199812768"/>
                  </p:ext>
                </p:extLst>
              </p:nvPr>
            </p:nvGraphicFramePr>
            <p:xfrm>
              <a:off x="-4533347" y="12734142"/>
              <a:ext cx="1828800" cy="1117600"/>
            </p:xfrm>
            <a:graphic>
              <a:graphicData uri="http://schemas.openxmlformats.org/presentationml/2006/ole">
                <mc:AlternateContent xmlns:mc="http://schemas.openxmlformats.org/markup-compatibility/2006">
                  <mc:Choice xmlns:v="urn:schemas-microsoft-com:vml" Requires="v">
                    <p:oleObj spid="_x0000_s3116" name="Image" r:id="rId15" imgW="1828571" imgH="1117460" progId="">
                      <p:embed/>
                    </p:oleObj>
                  </mc:Choice>
                  <mc:Fallback>
                    <p:oleObj name="Image" r:id="rId15" imgW="1828571" imgH="1117460" progId="">
                      <p:embed/>
                      <p:pic>
                        <p:nvPicPr>
                          <p:cNvPr id="0" name="Picture 32"/>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4533347" y="12734142"/>
                            <a:ext cx="1828800" cy="1117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1" name="Object 60"/>
              <p:cNvGraphicFramePr>
                <a:graphicFrameLocks noChangeAspect="1"/>
              </p:cNvGraphicFramePr>
              <p:nvPr userDrawn="1">
                <p:extLst>
                  <p:ext uri="{D42A27DB-BD31-4B8C-83A1-F6EECF244321}">
                    <p14:modId xmlns:p14="http://schemas.microsoft.com/office/powerpoint/2010/main" val="4096349677"/>
                  </p:ext>
                </p:extLst>
              </p:nvPr>
            </p:nvGraphicFramePr>
            <p:xfrm>
              <a:off x="-2456641" y="12737835"/>
              <a:ext cx="1828800" cy="1117600"/>
            </p:xfrm>
            <a:graphic>
              <a:graphicData uri="http://schemas.openxmlformats.org/presentationml/2006/ole">
                <mc:AlternateContent xmlns:mc="http://schemas.openxmlformats.org/markup-compatibility/2006">
                  <mc:Choice xmlns:v="urn:schemas-microsoft-com:vml" Requires="v">
                    <p:oleObj spid="_x0000_s3117" name="Image" r:id="rId17" imgW="1828571" imgH="1117460" progId="">
                      <p:embed/>
                    </p:oleObj>
                  </mc:Choice>
                  <mc:Fallback>
                    <p:oleObj name="Image" r:id="rId17" imgW="1828571" imgH="1117460" progId="">
                      <p:embed/>
                      <p:pic>
                        <p:nvPicPr>
                          <p:cNvPr id="0" name="Picture 33"/>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2456641" y="12737835"/>
                            <a:ext cx="1828800" cy="1117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2" name="TextBox 61"/>
              <p:cNvSpPr txBox="1"/>
              <p:nvPr userDrawn="1"/>
            </p:nvSpPr>
            <p:spPr>
              <a:xfrm rot="16200000">
                <a:off x="-5235785" y="13214925"/>
                <a:ext cx="1117601" cy="156024"/>
              </a:xfrm>
              <a:prstGeom prst="rect">
                <a:avLst/>
              </a:prstGeom>
              <a:noFill/>
            </p:spPr>
            <p:txBody>
              <a:bodyPr wrap="square" lIns="91440" tIns="91440" rIns="91440" bIns="0" rtlCol="0">
                <a:spAutoFit/>
              </a:bodyPr>
              <a:lstStyle/>
              <a:p>
                <a:pPr algn="ctr"/>
                <a:r>
                  <a:rPr lang="en-US" sz="1600" dirty="0" smtClean="0">
                    <a:solidFill>
                      <a:srgbClr val="92D050"/>
                    </a:solidFill>
                  </a:rPr>
                  <a:t>Good</a:t>
                </a:r>
                <a:r>
                  <a:rPr lang="en-US" sz="1600" baseline="0" dirty="0" smtClean="0">
                    <a:solidFill>
                      <a:srgbClr val="92D050"/>
                    </a:solidFill>
                  </a:rPr>
                  <a:t> </a:t>
                </a:r>
                <a:r>
                  <a:rPr lang="en-US" sz="1600" baseline="0" dirty="0" smtClean="0">
                    <a:solidFill>
                      <a:schemeClr val="bg1"/>
                    </a:solidFill>
                  </a:rPr>
                  <a:t>printing quality</a:t>
                </a:r>
                <a:endParaRPr lang="en-US" sz="1600" dirty="0">
                  <a:solidFill>
                    <a:schemeClr val="bg1"/>
                  </a:solidFill>
                </a:endParaRPr>
              </a:p>
            </p:txBody>
          </p:sp>
          <p:sp>
            <p:nvSpPr>
              <p:cNvPr id="63" name="TextBox 62"/>
              <p:cNvSpPr txBox="1"/>
              <p:nvPr userDrawn="1"/>
            </p:nvSpPr>
            <p:spPr>
              <a:xfrm rot="16200000">
                <a:off x="-1095250" y="13224452"/>
                <a:ext cx="1117601" cy="156024"/>
              </a:xfrm>
              <a:prstGeom prst="rect">
                <a:avLst/>
              </a:prstGeom>
              <a:noFill/>
            </p:spPr>
            <p:txBody>
              <a:bodyPr wrap="square" lIns="91440" tIns="91440" rIns="91440" bIns="0" rtlCol="0">
                <a:spAutoFit/>
              </a:bodyPr>
              <a:lstStyle/>
              <a:p>
                <a:pPr algn="ctr"/>
                <a:r>
                  <a:rPr lang="en-US" sz="1600" dirty="0" smtClean="0">
                    <a:solidFill>
                      <a:srgbClr val="FF0000"/>
                    </a:solidFill>
                  </a:rPr>
                  <a:t>Bad </a:t>
                </a:r>
                <a:r>
                  <a:rPr lang="en-US" sz="1600" dirty="0" smtClean="0">
                    <a:solidFill>
                      <a:schemeClr val="bg1"/>
                    </a:solidFill>
                  </a:rPr>
                  <a:t>printing quality</a:t>
                </a:r>
                <a:endParaRPr lang="en-US" sz="1600" dirty="0">
                  <a:solidFill>
                    <a:schemeClr val="bg1"/>
                  </a:solidFill>
                </a:endParaRPr>
              </a:p>
            </p:txBody>
          </p:sp>
        </p:grpSp>
      </p:grpSp>
      <p:sp>
        <p:nvSpPr>
          <p:cNvPr id="38" name="Text Box 14"/>
          <p:cNvSpPr txBox="1">
            <a:spLocks noChangeArrowheads="1"/>
          </p:cNvSpPr>
          <p:nvPr userDrawn="1"/>
        </p:nvSpPr>
        <p:spPr bwMode="auto">
          <a:xfrm>
            <a:off x="1567305" y="32315729"/>
            <a:ext cx="2514600" cy="336819"/>
          </a:xfrm>
          <a:prstGeom prst="rect">
            <a:avLst/>
          </a:prstGeom>
          <a:noFill/>
          <a:ln w="9525">
            <a:noFill/>
            <a:miter lim="800000"/>
            <a:headEnd/>
            <a:tailEnd/>
          </a:ln>
          <a:effectLst/>
        </p:spPr>
        <p:txBody>
          <a:bodyPr lIns="91263" tIns="45623" rIns="91263" bIns="45623">
            <a:spAutoFit/>
          </a:bodyPr>
          <a:lstStyle/>
          <a:p>
            <a:pPr eaLnBrk="0" hangingPunct="0">
              <a:lnSpc>
                <a:spcPct val="65000"/>
              </a:lnSpc>
              <a:spcBef>
                <a:spcPct val="50000"/>
              </a:spcBef>
              <a:defRPr/>
            </a:pPr>
            <a:r>
              <a:rPr lang="en-US" sz="500" b="1" dirty="0" smtClean="0">
                <a:solidFill>
                  <a:schemeClr val="bg1">
                    <a:lumMod val="75000"/>
                  </a:schemeClr>
                </a:solidFill>
                <a:latin typeface="Arial" charset="0"/>
              </a:rPr>
              <a:t>RESEARCH POSTER PRESENTATION </a:t>
            </a:r>
            <a:r>
              <a:rPr lang="en-US" sz="500" b="1" dirty="0">
                <a:solidFill>
                  <a:schemeClr val="bg1">
                    <a:lumMod val="75000"/>
                  </a:schemeClr>
                </a:solidFill>
                <a:latin typeface="Arial" charset="0"/>
              </a:rPr>
              <a:t>DESIGN © </a:t>
            </a:r>
            <a:r>
              <a:rPr lang="en-US" sz="500" b="1" dirty="0" smtClean="0">
                <a:solidFill>
                  <a:schemeClr val="bg1">
                    <a:lumMod val="75000"/>
                  </a:schemeClr>
                </a:solidFill>
                <a:latin typeface="Arial" charset="0"/>
              </a:rPr>
              <a:t>2015</a:t>
            </a:r>
            <a:endParaRPr lang="en-US" sz="500" b="1" dirty="0">
              <a:solidFill>
                <a:schemeClr val="bg1">
                  <a:lumMod val="75000"/>
                </a:schemeClr>
              </a:solidFill>
              <a:latin typeface="Arial" charset="0"/>
            </a:endParaRPr>
          </a:p>
          <a:p>
            <a:pPr eaLnBrk="0" hangingPunct="0">
              <a:lnSpc>
                <a:spcPct val="65000"/>
              </a:lnSpc>
              <a:spcBef>
                <a:spcPct val="50000"/>
              </a:spcBef>
              <a:defRPr/>
            </a:pPr>
            <a:r>
              <a:rPr lang="en-US" sz="1100" b="1" dirty="0">
                <a:solidFill>
                  <a:schemeClr val="bg1">
                    <a:lumMod val="75000"/>
                  </a:schemeClr>
                </a:solidFill>
                <a:latin typeface="Arial" charset="0"/>
              </a:rPr>
              <a:t>www.PosterPresentations.com</a:t>
            </a:r>
          </a:p>
        </p:txBody>
      </p:sp>
    </p:spTree>
  </p:cSld>
  <p:clrMap bg1="lt1" tx1="dk1" bg2="lt2" tx2="dk2" accent1="accent1" accent2="accent2" accent3="accent3" accent4="accent4" accent5="accent5" accent6="accent6" hlink="hlink" folHlink="folHlink"/>
  <p:sldLayoutIdLst>
    <p:sldLayoutId id="2147483654" r:id="rId1"/>
  </p:sldLayoutIdLst>
  <p:timing>
    <p:tnLst>
      <p:par>
        <p:cTn id="1" dur="indefinite" restart="never" nodeType="tmRoot"/>
      </p:par>
    </p:tnLst>
  </p:timing>
  <p:txStyles>
    <p:titleStyle>
      <a:lvl1pPr algn="ctr" defTabSz="4388900" rtl="0" eaLnBrk="1" latinLnBrk="0" hangingPunct="1">
        <a:spcBef>
          <a:spcPct val="0"/>
        </a:spcBef>
        <a:buNone/>
        <a:defRPr sz="8800" kern="1200">
          <a:solidFill>
            <a:schemeClr val="bg1"/>
          </a:solidFill>
          <a:latin typeface="Trebuchet MS" pitchFamily="34" charset="0"/>
          <a:ea typeface="+mj-ea"/>
          <a:cs typeface="+mj-cs"/>
        </a:defRPr>
      </a:lvl1pPr>
    </p:titleStyle>
    <p:bodyStyle>
      <a:lvl1pPr marL="1645838" indent="-1645838" algn="l" defTabSz="4388900" rtl="0" eaLnBrk="1" latinLnBrk="0" hangingPunct="1">
        <a:spcBef>
          <a:spcPct val="20000"/>
        </a:spcBef>
        <a:buFont typeface="Arial" pitchFamily="34" charset="0"/>
        <a:buChar char="•"/>
        <a:defRPr sz="15400" kern="1200">
          <a:solidFill>
            <a:schemeClr val="tx1"/>
          </a:solidFill>
          <a:latin typeface="+mn-lt"/>
          <a:ea typeface="+mn-ea"/>
          <a:cs typeface="+mn-cs"/>
        </a:defRPr>
      </a:lvl1pPr>
      <a:lvl2pPr marL="3565982" indent="-1371531" algn="l" defTabSz="4388900" rtl="0" eaLnBrk="1" latinLnBrk="0" hangingPunct="1">
        <a:spcBef>
          <a:spcPct val="20000"/>
        </a:spcBef>
        <a:buFont typeface="Arial" pitchFamily="34" charset="0"/>
        <a:buChar char="–"/>
        <a:defRPr sz="13500" kern="1200">
          <a:solidFill>
            <a:schemeClr val="tx1"/>
          </a:solidFill>
          <a:latin typeface="+mn-lt"/>
          <a:ea typeface="+mn-ea"/>
          <a:cs typeface="+mn-cs"/>
        </a:defRPr>
      </a:lvl2pPr>
      <a:lvl3pPr marL="5486126" indent="-1097226" algn="l" defTabSz="4388900" rtl="0" eaLnBrk="1" latinLnBrk="0" hangingPunct="1">
        <a:spcBef>
          <a:spcPct val="20000"/>
        </a:spcBef>
        <a:buFont typeface="Arial" pitchFamily="34" charset="0"/>
        <a:buChar char="•"/>
        <a:defRPr sz="11600" kern="1200">
          <a:solidFill>
            <a:schemeClr val="tx1"/>
          </a:solidFill>
          <a:latin typeface="+mn-lt"/>
          <a:ea typeface="+mn-ea"/>
          <a:cs typeface="+mn-cs"/>
        </a:defRPr>
      </a:lvl3pPr>
      <a:lvl4pPr marL="76805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4pPr>
      <a:lvl5pPr marL="9875026"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5pPr>
      <a:lvl6pPr marL="120694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6pPr>
      <a:lvl7pPr marL="14263926"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7pPr>
      <a:lvl8pPr marL="164583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8pPr>
      <a:lvl9pPr marL="1865282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9pPr>
    </p:bodyStyle>
    <p:otherStyle>
      <a:defPPr>
        <a:defRPr lang="en-US"/>
      </a:defPPr>
      <a:lvl1pPr marL="0" algn="l" defTabSz="4388900" rtl="0" eaLnBrk="1" latinLnBrk="0" hangingPunct="1">
        <a:defRPr sz="8600" kern="1200">
          <a:solidFill>
            <a:schemeClr val="tx1"/>
          </a:solidFill>
          <a:latin typeface="+mn-lt"/>
          <a:ea typeface="+mn-ea"/>
          <a:cs typeface="+mn-cs"/>
        </a:defRPr>
      </a:lvl1pPr>
      <a:lvl2pPr marL="2194451" algn="l" defTabSz="4388900" rtl="0" eaLnBrk="1" latinLnBrk="0" hangingPunct="1">
        <a:defRPr sz="8600" kern="1200">
          <a:solidFill>
            <a:schemeClr val="tx1"/>
          </a:solidFill>
          <a:latin typeface="+mn-lt"/>
          <a:ea typeface="+mn-ea"/>
          <a:cs typeface="+mn-cs"/>
        </a:defRPr>
      </a:lvl2pPr>
      <a:lvl3pPr marL="4388900" algn="l" defTabSz="4388900" rtl="0" eaLnBrk="1" latinLnBrk="0" hangingPunct="1">
        <a:defRPr sz="8600" kern="1200">
          <a:solidFill>
            <a:schemeClr val="tx1"/>
          </a:solidFill>
          <a:latin typeface="+mn-lt"/>
          <a:ea typeface="+mn-ea"/>
          <a:cs typeface="+mn-cs"/>
        </a:defRPr>
      </a:lvl3pPr>
      <a:lvl4pPr marL="6583351" algn="l" defTabSz="4388900" rtl="0" eaLnBrk="1" latinLnBrk="0" hangingPunct="1">
        <a:defRPr sz="8600" kern="1200">
          <a:solidFill>
            <a:schemeClr val="tx1"/>
          </a:solidFill>
          <a:latin typeface="+mn-lt"/>
          <a:ea typeface="+mn-ea"/>
          <a:cs typeface="+mn-cs"/>
        </a:defRPr>
      </a:lvl4pPr>
      <a:lvl5pPr marL="8777801" algn="l" defTabSz="4388900" rtl="0" eaLnBrk="1" latinLnBrk="0" hangingPunct="1">
        <a:defRPr sz="8600" kern="1200">
          <a:solidFill>
            <a:schemeClr val="tx1"/>
          </a:solidFill>
          <a:latin typeface="+mn-lt"/>
          <a:ea typeface="+mn-ea"/>
          <a:cs typeface="+mn-cs"/>
        </a:defRPr>
      </a:lvl5pPr>
      <a:lvl6pPr marL="10972252" algn="l" defTabSz="4388900" rtl="0" eaLnBrk="1" latinLnBrk="0" hangingPunct="1">
        <a:defRPr sz="8600" kern="1200">
          <a:solidFill>
            <a:schemeClr val="tx1"/>
          </a:solidFill>
          <a:latin typeface="+mn-lt"/>
          <a:ea typeface="+mn-ea"/>
          <a:cs typeface="+mn-cs"/>
        </a:defRPr>
      </a:lvl6pPr>
      <a:lvl7pPr marL="13166703" algn="l" defTabSz="4388900" rtl="0" eaLnBrk="1" latinLnBrk="0" hangingPunct="1">
        <a:defRPr sz="8600" kern="1200">
          <a:solidFill>
            <a:schemeClr val="tx1"/>
          </a:solidFill>
          <a:latin typeface="+mn-lt"/>
          <a:ea typeface="+mn-ea"/>
          <a:cs typeface="+mn-cs"/>
        </a:defRPr>
      </a:lvl7pPr>
      <a:lvl8pPr marL="15361152" algn="l" defTabSz="4388900" rtl="0" eaLnBrk="1" latinLnBrk="0" hangingPunct="1">
        <a:defRPr sz="8600" kern="1200">
          <a:solidFill>
            <a:schemeClr val="tx1"/>
          </a:solidFill>
          <a:latin typeface="+mn-lt"/>
          <a:ea typeface="+mn-ea"/>
          <a:cs typeface="+mn-cs"/>
        </a:defRPr>
      </a:lvl8pPr>
      <a:lvl9pPr marL="17555603" algn="l" defTabSz="4388900" rtl="0" eaLnBrk="1" latinLnBrk="0" hangingPunct="1">
        <a:defRPr sz="8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9" name="Text Placeholder 448"/>
          <p:cNvSpPr>
            <a:spLocks noGrp="1"/>
          </p:cNvSpPr>
          <p:nvPr>
            <p:ph type="body" sz="quarter" idx="10"/>
          </p:nvPr>
        </p:nvSpPr>
        <p:spPr/>
        <p:txBody>
          <a:bodyPr/>
          <a:lstStyle/>
          <a:p>
            <a:endParaRPr lang="en-US"/>
          </a:p>
        </p:txBody>
      </p:sp>
      <p:sp>
        <p:nvSpPr>
          <p:cNvPr id="450" name="Text Placeholder 449"/>
          <p:cNvSpPr>
            <a:spLocks noGrp="1"/>
          </p:cNvSpPr>
          <p:nvPr>
            <p:ph type="body" sz="quarter" idx="11"/>
          </p:nvPr>
        </p:nvSpPr>
        <p:spPr/>
        <p:txBody>
          <a:bodyPr/>
          <a:lstStyle/>
          <a:p>
            <a:r>
              <a:rPr lang="en-US" dirty="0" smtClean="0"/>
              <a:t>INTRODUCCION O RESUMEN</a:t>
            </a:r>
            <a:endParaRPr lang="en-US" dirty="0"/>
          </a:p>
        </p:txBody>
      </p:sp>
      <p:sp>
        <p:nvSpPr>
          <p:cNvPr id="453" name="Text Placeholder 452"/>
          <p:cNvSpPr>
            <a:spLocks noGrp="1"/>
          </p:cNvSpPr>
          <p:nvPr>
            <p:ph type="body" sz="quarter" idx="20"/>
          </p:nvPr>
        </p:nvSpPr>
        <p:spPr/>
        <p:txBody>
          <a:bodyPr/>
          <a:lstStyle/>
          <a:p>
            <a:r>
              <a:rPr lang="en-US" dirty="0" smtClean="0"/>
              <a:t>OBJETIVOS</a:t>
            </a:r>
            <a:endParaRPr lang="en-US" dirty="0"/>
          </a:p>
        </p:txBody>
      </p:sp>
      <p:sp>
        <p:nvSpPr>
          <p:cNvPr id="454" name="Text Placeholder 453"/>
          <p:cNvSpPr>
            <a:spLocks noGrp="1"/>
          </p:cNvSpPr>
          <p:nvPr>
            <p:ph type="body" sz="quarter" idx="21"/>
          </p:nvPr>
        </p:nvSpPr>
        <p:spPr/>
        <p:txBody>
          <a:bodyPr/>
          <a:lstStyle/>
          <a:p>
            <a:endParaRPr lang="en-US"/>
          </a:p>
        </p:txBody>
      </p:sp>
      <p:sp>
        <p:nvSpPr>
          <p:cNvPr id="455" name="Text Placeholder 454"/>
          <p:cNvSpPr>
            <a:spLocks noGrp="1"/>
          </p:cNvSpPr>
          <p:nvPr>
            <p:ph type="body" sz="quarter" idx="22"/>
          </p:nvPr>
        </p:nvSpPr>
        <p:spPr/>
        <p:txBody>
          <a:bodyPr/>
          <a:lstStyle/>
          <a:p>
            <a:r>
              <a:rPr lang="en-US" dirty="0" smtClean="0"/>
              <a:t>METODOLOGIA</a:t>
            </a:r>
            <a:endParaRPr lang="en-US" dirty="0"/>
          </a:p>
        </p:txBody>
      </p:sp>
      <p:sp>
        <p:nvSpPr>
          <p:cNvPr id="456" name="Text Placeholder 455"/>
          <p:cNvSpPr>
            <a:spLocks noGrp="1"/>
          </p:cNvSpPr>
          <p:nvPr>
            <p:ph type="body" sz="quarter" idx="23"/>
          </p:nvPr>
        </p:nvSpPr>
        <p:spPr/>
        <p:txBody>
          <a:bodyPr/>
          <a:lstStyle/>
          <a:p>
            <a:endParaRPr lang="en-US"/>
          </a:p>
        </p:txBody>
      </p:sp>
      <p:sp>
        <p:nvSpPr>
          <p:cNvPr id="457" name="Text Placeholder 456"/>
          <p:cNvSpPr>
            <a:spLocks noGrp="1"/>
          </p:cNvSpPr>
          <p:nvPr>
            <p:ph type="body" sz="quarter" idx="24"/>
          </p:nvPr>
        </p:nvSpPr>
        <p:spPr/>
        <p:txBody>
          <a:bodyPr/>
          <a:lstStyle/>
          <a:p>
            <a:r>
              <a:rPr lang="en-US" smtClean="0"/>
              <a:t>RESULTADOS </a:t>
            </a:r>
            <a:endParaRPr lang="en-US" dirty="0"/>
          </a:p>
        </p:txBody>
      </p:sp>
      <p:sp>
        <p:nvSpPr>
          <p:cNvPr id="458" name="Text Placeholder 457"/>
          <p:cNvSpPr>
            <a:spLocks noGrp="1"/>
          </p:cNvSpPr>
          <p:nvPr>
            <p:ph type="body" sz="quarter" idx="25"/>
          </p:nvPr>
        </p:nvSpPr>
        <p:spPr/>
        <p:txBody>
          <a:bodyPr/>
          <a:lstStyle/>
          <a:p>
            <a:r>
              <a:rPr lang="en-US" dirty="0" smtClean="0"/>
              <a:t>CONCLUSIONES</a:t>
            </a:r>
            <a:endParaRPr lang="en-US" dirty="0"/>
          </a:p>
        </p:txBody>
      </p:sp>
      <p:sp>
        <p:nvSpPr>
          <p:cNvPr id="459" name="Text Placeholder 458"/>
          <p:cNvSpPr>
            <a:spLocks noGrp="1"/>
          </p:cNvSpPr>
          <p:nvPr>
            <p:ph type="body" sz="quarter" idx="26"/>
          </p:nvPr>
        </p:nvSpPr>
        <p:spPr/>
        <p:txBody>
          <a:bodyPr/>
          <a:lstStyle/>
          <a:p>
            <a:endParaRPr lang="en-US"/>
          </a:p>
        </p:txBody>
      </p:sp>
      <p:sp>
        <p:nvSpPr>
          <p:cNvPr id="460" name="Text Placeholder 459"/>
          <p:cNvSpPr>
            <a:spLocks noGrp="1"/>
          </p:cNvSpPr>
          <p:nvPr>
            <p:ph type="body" sz="quarter" idx="27"/>
          </p:nvPr>
        </p:nvSpPr>
        <p:spPr/>
        <p:txBody>
          <a:bodyPr/>
          <a:lstStyle/>
          <a:p>
            <a:r>
              <a:rPr lang="en-US" dirty="0" smtClean="0"/>
              <a:t>REFERENCIAS</a:t>
            </a:r>
            <a:endParaRPr lang="en-US" dirty="0"/>
          </a:p>
        </p:txBody>
      </p:sp>
      <p:sp>
        <p:nvSpPr>
          <p:cNvPr id="461" name="Text Placeholder 460"/>
          <p:cNvSpPr>
            <a:spLocks noGrp="1"/>
          </p:cNvSpPr>
          <p:nvPr>
            <p:ph type="body" sz="quarter" idx="28"/>
          </p:nvPr>
        </p:nvSpPr>
        <p:spPr/>
        <p:txBody>
          <a:bodyPr/>
          <a:lstStyle/>
          <a:p>
            <a:endParaRPr lang="en-US"/>
          </a:p>
        </p:txBody>
      </p:sp>
      <p:sp>
        <p:nvSpPr>
          <p:cNvPr id="462" name="Text Placeholder 461"/>
          <p:cNvSpPr>
            <a:spLocks noGrp="1"/>
          </p:cNvSpPr>
          <p:nvPr>
            <p:ph type="body" sz="quarter" idx="29"/>
          </p:nvPr>
        </p:nvSpPr>
        <p:spPr/>
        <p:txBody>
          <a:bodyPr/>
          <a:lstStyle/>
          <a:p>
            <a:r>
              <a:rPr lang="en-US" dirty="0" smtClean="0"/>
              <a:t>AGRADECIMIENTOS O CONTACTO</a:t>
            </a:r>
            <a:endParaRPr lang="en-US" dirty="0"/>
          </a:p>
        </p:txBody>
      </p:sp>
      <p:sp>
        <p:nvSpPr>
          <p:cNvPr id="463" name="Text Placeholder 462"/>
          <p:cNvSpPr>
            <a:spLocks noGrp="1"/>
          </p:cNvSpPr>
          <p:nvPr>
            <p:ph type="body" sz="quarter" idx="30"/>
          </p:nvPr>
        </p:nvSpPr>
        <p:spPr/>
        <p:txBody>
          <a:bodyPr/>
          <a:lstStyle/>
          <a:p>
            <a:endParaRPr lang="en-US"/>
          </a:p>
        </p:txBody>
      </p:sp>
      <p:sp>
        <p:nvSpPr>
          <p:cNvPr id="464" name="Text Placeholder 463"/>
          <p:cNvSpPr>
            <a:spLocks noGrp="1"/>
          </p:cNvSpPr>
          <p:nvPr>
            <p:ph type="body" sz="quarter" idx="96"/>
          </p:nvPr>
        </p:nvSpPr>
        <p:spPr/>
        <p:txBody>
          <a:bodyPr/>
          <a:lstStyle/>
          <a:p>
            <a:endParaRPr lang="en-US"/>
          </a:p>
        </p:txBody>
      </p:sp>
      <p:sp>
        <p:nvSpPr>
          <p:cNvPr id="465" name="Text Placeholder 464"/>
          <p:cNvSpPr>
            <a:spLocks noGrp="1"/>
          </p:cNvSpPr>
          <p:nvPr>
            <p:ph type="body" sz="quarter" idx="150"/>
          </p:nvPr>
        </p:nvSpPr>
        <p:spPr/>
        <p:txBody>
          <a:bodyPr/>
          <a:lstStyle/>
          <a:p>
            <a:endParaRPr lang="en-US" dirty="0"/>
          </a:p>
        </p:txBody>
      </p:sp>
      <p:sp>
        <p:nvSpPr>
          <p:cNvPr id="466" name="Text Placeholder 465"/>
          <p:cNvSpPr>
            <a:spLocks noGrp="1"/>
          </p:cNvSpPr>
          <p:nvPr>
            <p:ph type="body" sz="quarter" idx="151"/>
          </p:nvPr>
        </p:nvSpPr>
        <p:spPr/>
        <p:txBody>
          <a:bodyPr>
            <a:normAutofit fontScale="92500" lnSpcReduction="10000"/>
          </a:bodyPr>
          <a:lstStyle/>
          <a:p>
            <a:endParaRPr lang="en-US" dirty="0"/>
          </a:p>
        </p:txBody>
      </p:sp>
      <p:sp>
        <p:nvSpPr>
          <p:cNvPr id="467" name="Text Placeholder 466"/>
          <p:cNvSpPr>
            <a:spLocks noGrp="1"/>
          </p:cNvSpPr>
          <p:nvPr>
            <p:ph type="body" sz="quarter" idx="153"/>
          </p:nvPr>
        </p:nvSpPr>
        <p:spPr/>
        <p:txBody>
          <a:bodyPr>
            <a:normAutofit fontScale="92500" lnSpcReduction="10000"/>
          </a:bodyPr>
          <a:lstStyle/>
          <a:p>
            <a:endParaRPr lang="en-US" dirty="0"/>
          </a:p>
        </p:txBody>
      </p:sp>
      <p:pic>
        <p:nvPicPr>
          <p:cNvPr id="20" name="Imagen 19"/>
          <p:cNvPicPr>
            <a:picLocks noChangeAspect="1"/>
          </p:cNvPicPr>
          <p:nvPr/>
        </p:nvPicPr>
        <p:blipFill rotWithShape="1">
          <a:blip r:embed="rId3">
            <a:extLst>
              <a:ext uri="{28A0092B-C50C-407E-A947-70E740481C1C}">
                <a14:useLocalDpi xmlns:a14="http://schemas.microsoft.com/office/drawing/2010/main" val="0"/>
              </a:ext>
            </a:extLst>
          </a:blip>
          <a:srcRect l="3909" r="4544" b="5240"/>
          <a:stretch/>
        </p:blipFill>
        <p:spPr>
          <a:xfrm>
            <a:off x="3" y="0"/>
            <a:ext cx="9208166" cy="4712110"/>
          </a:xfrm>
          <a:prstGeom prst="rect">
            <a:avLst/>
          </a:prstGeom>
        </p:spPr>
      </p:pic>
    </p:spTree>
    <p:extLst>
      <p:ext uri="{BB962C8B-B14F-4D97-AF65-F5344CB8AC3E}">
        <p14:creationId xmlns:p14="http://schemas.microsoft.com/office/powerpoint/2010/main" val="3425218134"/>
      </p:ext>
    </p:extLst>
  </p:cSld>
  <p:clrMapOvr>
    <a:masterClrMapping/>
  </p:clrMapOvr>
  <p:timing>
    <p:tnLst>
      <p:par>
        <p:cTn id="1" dur="indefinite" restart="never" nodeType="tmRoot"/>
      </p:par>
    </p:tnLst>
  </p:timing>
</p:sld>
</file>

<file path=ppt/theme/theme1.xml><?xml version="1.0" encoding="utf-8"?>
<a:theme xmlns:a="http://schemas.openxmlformats.org/drawingml/2006/main" name="36x48-Template-V2b">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Classic 3 Columns">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lassic - Wide Center">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36x48-Template-V2b</Template>
  <TotalTime>328</TotalTime>
  <Words>12</Words>
  <Application>Microsoft Office PowerPoint</Application>
  <PresentationFormat>Personalizado</PresentationFormat>
  <Paragraphs>8</Paragraphs>
  <Slides>1</Slides>
  <Notes>1</Notes>
  <HiddenSlides>0</HiddenSlides>
  <MMClips>0</MMClips>
  <ScaleCrop>false</ScaleCrop>
  <HeadingPairs>
    <vt:vector size="8" baseType="variant">
      <vt:variant>
        <vt:lpstr>Fuentes usadas</vt:lpstr>
      </vt:variant>
      <vt:variant>
        <vt:i4>4</vt:i4>
      </vt:variant>
      <vt:variant>
        <vt:lpstr>Tema</vt:lpstr>
      </vt:variant>
      <vt:variant>
        <vt:i4>3</vt:i4>
      </vt:variant>
      <vt:variant>
        <vt:lpstr>Servidores OLE incrustados</vt:lpstr>
      </vt:variant>
      <vt:variant>
        <vt:i4>1</vt:i4>
      </vt:variant>
      <vt:variant>
        <vt:lpstr>Títulos de diapositiva</vt:lpstr>
      </vt:variant>
      <vt:variant>
        <vt:i4>1</vt:i4>
      </vt:variant>
    </vt:vector>
  </HeadingPairs>
  <TitlesOfParts>
    <vt:vector size="9" baseType="lpstr">
      <vt:lpstr>Arial</vt:lpstr>
      <vt:lpstr>Calibri</vt:lpstr>
      <vt:lpstr>Times New Roman</vt:lpstr>
      <vt:lpstr>Trebuchet MS</vt:lpstr>
      <vt:lpstr>36x48-Template-V2b</vt:lpstr>
      <vt:lpstr>1_Classic 3 Columns</vt:lpstr>
      <vt:lpstr>Classic - Wide Center</vt:lpstr>
      <vt:lpstr>Image</vt:lpstr>
      <vt:lpstr>Presentación de PowerPoint</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CanterburyMedia</dc:creator>
  <dc:description>This template is the property of PosterPresentations.com. Call us if you need help with this poster template._x000d_
1-866-649-3004           _x000d_
 (c)PosterPresentations.com</dc:description>
  <cp:lastModifiedBy>Usuario de Windows</cp:lastModifiedBy>
  <cp:revision>51</cp:revision>
  <dcterms:created xsi:type="dcterms:W3CDTF">2012-02-03T19:11:35Z</dcterms:created>
  <dcterms:modified xsi:type="dcterms:W3CDTF">2019-10-28T21:06:33Z</dcterms:modified>
</cp:coreProperties>
</file>